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6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5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A641-AD11-432B-8416-C58D3493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7AA7-1C34-49F5-AF53-EA1857CD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72B78-A980-4C17-ABE0-48308C68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52B95-CBE7-4C3D-92E4-11951D31A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F9B150-B44D-4CB2-9665-7BE60ED6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0E9A5-64A3-4784-891A-54B225D05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EE9DCD-0B8B-4BA9-B86C-96A44EB1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A41A1-1ED0-489F-AB62-9668337E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20B66-44D1-4E97-9610-2F6907FB8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D4DDC-DC72-439D-B6EB-AAD996A1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3AA62-75F8-4700-9BCC-ADEBF6F6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623" r:id="rId2"/>
    <p:sldLayoutId id="2147500624" r:id="rId3"/>
    <p:sldLayoutId id="2147500625" r:id="rId4"/>
    <p:sldLayoutId id="2147500626" r:id="rId5"/>
    <p:sldLayoutId id="2147500627" r:id="rId6"/>
    <p:sldLayoutId id="2147500628" r:id="rId7"/>
    <p:sldLayoutId id="2147500629" r:id="rId8"/>
    <p:sldLayoutId id="2147500630" r:id="rId9"/>
    <p:sldLayoutId id="2147500631" r:id="rId10"/>
    <p:sldLayoutId id="21475006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0214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参赛课件生物：基因突变和基因重组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6097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6637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6637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69748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75145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75145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基因突变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78523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83921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83921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基因重组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87299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92696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92696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比较和总结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基因突变</a:t>
            </a:r>
            <a:endParaRPr lang="zh-CN" altLang="en-US">
              <a:sym typeface="+mn-lt"/>
            </a:endParaRPr>
          </a:p>
        </p:txBody>
      </p:sp>
      <p:sp>
        <p:nvSpPr>
          <p:cNvPr id="10489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10489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基因突变的意义：进化和适应环境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基因突变的检测方法：PCR、测序等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基因突变的定义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基因突变的类型：碱基替换、插入或删除等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发生机制</a:t>
            </a:r>
            <a:endParaRPr lang="zh-CN" altLang="en-US"/>
          </a:p>
        </p:txBody>
      </p:sp>
      <p:sp>
        <p:nvSpPr>
          <p:cNvPr id="1049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定义：基因突变是指基因序列的突然、偶然的改变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类型：包括点突变、插入和删除等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原因：包括物理因素、化学因素和生物因素等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意义：基因突变是生物进化的重要机制之一，也是生物多样性的来源之一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影响因素</a:t>
            </a:r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内容1：物理因素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内容2：化学因素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内容3：生物因素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内容4：自发突变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意义和作用</a:t>
            </a:r>
            <a:endParaRPr lang="zh-CN" altLang="en-US"/>
          </a:p>
        </p:txBody>
      </p:sp>
      <p:sp>
        <p:nvSpPr>
          <p:cNvPr id="10491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基因突变在生物进化中的作用：促进种群多样性的形成，加速物种的进化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意义：基因突变是生物进化的重要驱动力，为生物多样性的形成提供了基础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作用：基因突变可以产生新的基因和表型，为生物适应环境变化提供了可能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基因突变在医学上的应用：为疾病诊断和治疗提供了新的思路和方法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基因重组</a:t>
            </a:r>
            <a:endParaRPr lang="zh-CN" altLang="en-US">
              <a:sym typeface="+mn-lt"/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https://d.book118.com/765100214032011034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参赛课件生物：基因突变和基因重组</vt:lpstr>
      <vt:lpstr>目录</vt:lpstr>
      <vt:lpstr>单击添加章节标题</vt:lpstr>
      <vt:lpstr>基因突变</vt:lpstr>
      <vt:lpstr>PowerPoint Presentation</vt:lpstr>
      <vt:lpstr>定义和类型</vt:lpstr>
      <vt:lpstr>发生机制</vt:lpstr>
      <vt:lpstr>影响因素</vt:lpstr>
      <vt:lpstr>意义和作用</vt:lpstr>
      <vt:lpstr>基因重组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2024-08-29T13:29:19.409</cp:lastPrinted>
  <dcterms:created xsi:type="dcterms:W3CDTF">2024-08-29T05:29:19Z</dcterms:created>
  <dcterms:modified xsi:type="dcterms:W3CDTF">2024-08-29T05:29:21Z</dcterms:modified>
</cp:coreProperties>
</file>