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5D711-F976-491A-9901-038805E3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F6A02-161F-4ECC-900A-E0C5D410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38D70-1802-4645-B99E-E531BB12F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5B822-C7ED-4DB6-A16D-B7F11C093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E8745-F9EA-410B-AE54-A9001E701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BFE38-C458-414A-92CA-DD631A79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4F10C-56DC-4E51-9EDD-8E063996E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6EFBA-0E1B-4C0F-B47F-794F04EB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08130-CA8D-402B-8975-0E183DF7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55DE8-925F-4A24-8FB7-CD7671C02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06631-5BD8-411B-B6CE-AD88F921B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1134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先心病护理PPT课件\n## 1. 先天性心脏病的概述及分类\n### 1.1 先天性心脏病的定义与发生原因\n### 1.2 先天性心脏病的分类及常见类型\n### 1.3 先天性心脏病对患者生活的影响\n## 2. 先天性心脏病的诊断与治疗方法\n### 2.1 先天性心脏病的诊断方法\n### 2.2 先天性心脏病的治疗方法\n### 2.3 治疗过程中的注意事项与患者护理\n## 3. 先天性心脏病的护理要点与常见问题\n### 3.1 先天性心脏病的护理要点\n### 3.2 先天性心脏病患者常见的护理问题\n### 3.3 针对护理问题的解决方案与建议\n## 4. 先天性心脏病患者的心理护理与社会支持\n### 4.1 先天性心脏病患者的心理特点与需求\n### 4.2 心理护理的方法与技巧\n### 4.3 社会支持对先天性心脏病患者的重要性\n## 5. 先天性心脏病患者的康复与预防\n### 5.1 先天性心脏病患者的康复锻炼与指导\n### 5.2 先天性心脏病患者的饮食与生活习惯调整\n### 5.3 先天性心脏病的预防措施与遗传咨询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先心病护理PPT课件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先天性心脏病的概述及分类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先天性心脏病是指在胚胎发育过程中心脏结构异常所导致的心脏病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胚胎发育的前3个月是心脏发育的关键时期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在这个时期，心脏结构异常可能导致心脏功能不全或畸形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发生原因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遗传因素：家族史中有心脏病患者，遗传概率增加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环境因素：孕妇在怀孕期间接触到有害物质，如病毒感染、药物、辐射等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胎儿发育异常：如染色体异常、内分泌紊乱等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先天性心脏病的定义与发生原因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房间隔缺损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室间隔缺损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法洛氏四联症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大动脉转位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主动脉缩窄</a:t>
                </a:r>
                <a:endParaRPr/>
              </a:p>
            </p:txBody>
          </p:sp>
          <p:sp>
            <p:nvSpPr>
              <p:cNvPr id="18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根据心脏结构异常的不同，先天性心脏病可分为以下几类</a:t>
                </a:r>
                <a:endParaRPr/>
              </a:p>
            </p:txBody>
          </p:sp>
          <p:sp>
            <p:nvSpPr>
              <p:cNvPr id="18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房间隔缺损：心脏房间隔发育不全，导致心房之间血液分流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室间隔缺损：心脏室间隔发育不全，导致心室之间血液分流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法洛氏四联症：室间隔缺损、主动脉骑跨、肺动脉狭窄和房间隔缺损四种畸形同时存在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大动脉转位：主动脉和肺动脉位置互换，导致血液循环异常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肺动脉狭窄：肺动脉发育不全，导致肺动脉血流受限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主动脉缩窄：主动脉发育不全，导致主动脉血流受限</a:t>
                </a:r>
                <a:endParaRPr/>
              </a:p>
            </p:txBody>
          </p:sp>
          <p:sp>
            <p:nvSpPr>
              <p:cNvPr id="19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常见类型</a:t>
                </a:r>
                <a:endParaRPr/>
              </a:p>
            </p:txBody>
          </p:sp>
          <p:sp>
            <p:nvSpPr>
              <p:cNvPr id="19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先天性心脏病的分类及常见类型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先天性心脏病对患者生活的影响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呼吸困难：心脏泵血功能不足，导致氧气供应不足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心悸：心脏跳动异常，感觉心脏跳动不安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乏力：心脏泵血功能不足，导致全身血液循环不足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生长发育受限：心脏功能不足，影响身体发育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活动受限：剧烈运动可能导致心脏负担加重，出现不适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预防感染：心脏病患者抵抗力较弱，容易感染病毒或细菌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先天性心脏病的诊断与治疗方法</a:t>
            </a:r>
            <a:endParaRPr/>
          </a:p>
        </p:txBody>
      </p:sp>
      <p:sp>
        <p:nvSpPr>
          <p:cNvPr id="21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观察患者的面色、呼吸、脉搏等生命体征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了解患者的家族史、妊娠史和出生史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心电图：检查心脏电活动，了解心脏跳动情况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胸部X光：观察心脏和肺部的形态和结构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超声心动图：了解心脏结构和功能，判断心脏畸形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心导管检查：通过导管插入心脏，了解心脏血流情况和压力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先天性心脏病的诊断方法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先天性心脏病的治疗方法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药物治疗：缓解症状，改善心脏功能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外科手术：修复心脏畸形，恢复正常心脏结构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介入治疗：通过导管插入心脏，修复心脏畸形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治疗时机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症状轻微：观察病情，定期检查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症状严重：尽快安排手术治疗，避免病情恶化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定期复查，了解病情变化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心理护理：关心患者情绪，帮助患者建立信心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生活护理：协助患者日常生活，如饮食、洗澡等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康复护理：指导患者进行适当的康复锻炼，提高心脏功能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治疗过程中的注意事项与患者护理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先天性心脏病的护理要点与常见问题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观察生命体征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监测心率、血压、呼吸和脉搏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发现异常情况，及时报告医生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药物治疗护理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按时服药，不随意增减剂量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注意药物副作用，如出现不适，及时就诊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手术护理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术前准备：做好术前检查，了解手术风险和注意事项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术后护理：观察伤口愈合情况，预防感染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先天性心脏病的护理要点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https://d.book118.com/765101134231011104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先心病护理PPT课件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2024-09-14T12:49:40.867</cp:lastPrinted>
  <dcterms:created xsi:type="dcterms:W3CDTF">2024-09-14T04:49:40Z</dcterms:created>
  <dcterms:modified xsi:type="dcterms:W3CDTF">2024-09-14T04:49:42Z</dcterms:modified>
</cp:coreProperties>
</file>