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15DA3-F053-4C52-863B-E3BDF5295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8C2E3-27C7-480E-A635-A3EC7A6D7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3FEF3-85AD-40B9-B87F-DE9D32D23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3A03ED-0C42-4C05-9DF1-78991D8C6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7D4AAD-74C6-43C8-BA79-D1784749D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F050DF-29CC-4D3E-B040-92C6F222F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DF8D2C-30DE-4210-AE14-9EB237AB7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512455-8359-4E51-9AF1-3D6898E81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5B563A-FACB-4ECC-8A45-02D293B80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FBE6E-54FA-4FCD-AC46-A1461B835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ABB02-8C36-4B42-8B0F-1F47830A5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10203020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职场心理健康讲座总结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职场心理健康的挑战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心理健康问题的预防和管理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提升职场心理健康的策略和建议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167" b="151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708" b="37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提高职场人士对心理健康的重视程度，促进身心健康。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750" r="237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帮助职场人士了解心理健康问题及其应对策略，提高工作和生活质量。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促进企业关注员工心理健康，构建积极的工作环境。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讲座的目的和背景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" r="24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278" r="1027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有助于提高工作效率和创造力，促进个人和组织的发展。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有助于改善人际关系，增强团队协作能力。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有助于预防和解决心理问题，降低因心理健康问题导致的职业倦怠和离职率。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职场心理健康的重要性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职场心理健康的挑战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32" r="1823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477" r="2247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988" r="1598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232" r="1523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工作任务繁重，时间紧迫，导致员工压力增大。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工作标准高，要求严格，使员工面临较大的压力。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职场竞争激烈，员工需要不断努力才能保持竞争优势。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过度投入工作，忽视家庭、朋友和个人的发展，导致生活品质下降。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工作量过大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工作要求高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工作竞争激烈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工作与生活失衡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同事关系紧张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上司要求过高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角色冲突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缺乏社会支持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3708" r="1370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9907" r="990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8446" r="844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与同事之间的沟通不畅、合作不协调等导致关系紧张。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上司对员工的工作要求过高，使员工感到压力和焦虑。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在不同角色之间（如家庭成员、朋友、同事等）存在冲突，导致心理压力增大。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在工作中缺乏支持和理解，导致员工感到孤独和无助。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合理安排时间，平衡工作与生活，避免过度疲劳和压力。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保持健康的饮食、运动和睡眠习惯，增强身体和心理的抵抗力。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通过各种方式放松身心，如冥想、瑜伽、旅游等，减轻压力。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放松与减压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与家人、朋友或专业人士交流，寻求支持和帮助。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寻求支持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工作与生活的平衡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制定明确的职业规划，设定合理的职业目标。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不断学习和提升自己的技能和能力，增强职业竞争力。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提升技能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寻找工作的意义和价值，增强工作满足感。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寻求工作意义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保持积极的心态和态度，面对职业发展中的挑战和机遇。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职业发展与满足感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心理健康问题的预防和管理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了解自己的情绪、需求和价值观，有助于更好地应对职场挑战和压力。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875" r="17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学会控制情绪，保持冷静和理性，有助于避免情绪波动对工作的影响。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750" r="12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培养乐观、积极的心态，面对困难和挑战时能够保持信心和勇气。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自我认知和情绪管理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https://d.book118.com/765102030202011111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2024-09-17T08:06:19.163</cp:lastPrinted>
  <dcterms:created xsi:type="dcterms:W3CDTF">2024-09-17T00:06:19Z</dcterms:created>
  <dcterms:modified xsi:type="dcterms:W3CDTF">2024-09-17T00:06:21Z</dcterms:modified>
</cp:coreProperties>
</file>