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C9788-9F52-425A-8BB2-56EF75C12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660CB-2CD9-48B9-A3E8-2BAFFCA3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11755-3500-435B-8FC7-C1A7BBD2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9FE19-482B-4814-82A6-E2338938E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D7BC0-70C4-46C2-959E-130FA14DF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ECE0A-DD54-47A6-A9D8-ACF0F489C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ED8A9-CFD8-4274-96BC-9C3ECEB8E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AA5C8-DAED-42EE-BDE6-58143ECFE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CF449-629C-4F89-B9AE-B20E1B2F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1D334-DA1A-45E5-99FD-8CEF9BCB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B8AC6-182C-40B0-B983-D1D1BC939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0120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电子商务的市场营销与推广策略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根据市场需求和消费者行为，提供有竞争力的产品或服务。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根据成本、市场需求和竞争情况，制定合理的价格策略。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选择合适的销售渠道，如电商平台、自建官网等，以扩大销售范围。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利用各种促销手段，如优惠券、满减、限时折扣等，吸引消费者购买。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电子商务市场营销策略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5" r="2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利用社交媒体平台，发布有价值的内容，与目标受众互动，提高品牌知名度和用户粘性。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通过创作高质量的内容，吸引潜在客户，提高品牌形象和用户信任度。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与其他网站或品牌合作，通过推荐或佣金的方式推广产品或服务，扩大销售渠道。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电子商务推广策略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根据消费者需求、购买行为和习惯，将市场划分为不同的细分市场，以便选择适合自身的目标市场。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根据市场细分结果，确定企业要服务的目标客户群体，包括他们的需求、偏好和消费能力等。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了解竞争对手的市场定位、产品策略和营销策略，以便制定更具竞争力的营销策略。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市场定位与目标客户分析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产品策略：差异化与品牌建设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通过创新、设计和功能等方面，使产品在市场上具有独特性，满足消费者需求。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建立品牌形象、提升品牌知名度和美誉度，以增加消费者对产品的信任和忠诚度。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76" b="145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根据产品成本、市场需求和竞争情况，制定合理的价格策略，如成本导向定价、竞争导向定价和价值导向定价等。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通过打折、赠品、积分兑换等方式，吸引消费者购买，提高销售额和市场占有率。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价格策略：定价方法与促销活动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利用电商平台、自建官网等线上渠道，拓展销售渠道，提高产品覆盖面。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结合实体店、专卖店等线下渠道，提供线下体验和服务，满足消费者需求。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渠道策略：线上与线下融合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制定广告计划，选择合适的广告媒体和形式，如搜索引擎广告、社交媒体广告和电视广告等，提高品牌知名度和产品曝光率。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通过新闻发布、媒体合作和公益活动等方式，提升企业形象和信誉度，增加消费者对产品的信任和好感度。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促销策略：广告与公关活动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通过分析用户搜索行为和竞争对手情况，确定有效的关键词和短语，并在网站内容中合理使用。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确保网站导航清晰、易于使用，并优化网页加载速度和移动设备友好性。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与其他高质量网站建立外部链接，提高网站权威性和信任度。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https://d.book118.com/765110120311011044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2024-09-07T08:54:48.350</cp:lastPrinted>
  <dcterms:created xsi:type="dcterms:W3CDTF">2024-09-07T00:54:48Z</dcterms:created>
  <dcterms:modified xsi:type="dcterms:W3CDTF">2024-09-07T00:54:50Z</dcterms:modified>
</cp:coreProperties>
</file>