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5C9FB-191A-4591-8033-E26D23D37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796B9-3271-48A7-B1D7-FFBA4B834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42C46-DF90-4DC5-B81B-44CF9BC09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34C5F2-25E4-4A9F-9111-63E769B90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C8EA23-76E8-4960-93FB-1F2FF9F1A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CE1885-CCED-402A-B7D7-63CBB7487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D303AD-06E3-412F-8107-9A2C6211A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014761-32B8-4367-B75F-8FDA0F8D2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AA9EF-4525-4FAC-9C1F-02EB51B4E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5929D-94C9-4743-BB7A-E61260776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0F17D-3DD1-4134-9E61-389C5670E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110203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妊娠亚临床甲减查房PPT课件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妊娠亚临床甲减概述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妊娠亚临床甲减对母婴的影响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妊娠亚临床甲减的治疗与管理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个案分享与讨论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妊娠亚临床甲减概述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981" r="199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妊娠亚临床甲减是指妊娠期妇女血清促甲状腺激素（TSH）水平升高，而游离甲状腺素（FT4）水平正常，无明显的甲减症状或体征。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根据TSH水平升高程度，妊娠亚临床甲减可分为轻度（TSH 2.5-4.9 mIU/L）和重度（TSH ≥ 5.0 mIU/L）。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630" r="3763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妊娠亚临床甲减的发病率约为2%-5%，且随着年龄和孕期的增加而升高。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不同地区和国家妊娠亚临床甲减的发病率存在差异，可能与地理、种族、饮食习惯等因素有关。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血清TSH水平升高，FT4水平正常，甲状腺过氧化物酶抗体（TPOAb）阴性。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妊娠亚临床甲减通常无明显症状，部分孕妇可能出现疲乏、畏寒、便秘、皮肤干燥等症状。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对于疑似妊娠亚临床甲减的孕妇，应进行血清TSH和FT4检测，若TSH升高、FT4正常，需进一步检测TPOAb以排除自身免疫性甲状腺疾病。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妊娠亚临床甲减对母婴的影响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妊娠亚临床甲减可能导致胎儿宫内生长受限，出生时低体重和身长偏短。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生长受限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智力发育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行为和神经发育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研究表明，妊娠期亚临床甲减可能对胎儿的智力发育产生负面影响，增加后代智力发育迟缓的风险。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妊娠期亚临床甲减还可能影响胎儿的行为和神经发育，增加自闭症、注意力缺陷等风险。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对胎儿发育的影响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妊娠亚临床甲减可能增加妊娠期高血压、先兆子痫等并发症的风险。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250" r="12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妊娠期并发症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研究显示，患有妊娠亚临床甲减的孕妇产后抑郁的发病率较高。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部分孕妇在妊娠期间可能发生甲状腺疾病恶化，如甲状腺功能亢进症或甲状腺癌。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甲状腺疾病恶化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对母体的影响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妊娠期亚临床甲减对后代神经智力发育的影响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智力水平下降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研究表明，患有妊娠亚临床甲减的孕妇所生的后代智力水平可能会下降，导致学习成绩和认知能力的落后。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注意力缺陷和行为问题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妊娠期亚临床甲减的后代可能会出现注意力缺陷、多动症、自闭症等问题。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神经发育障碍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妊娠期亚临床甲减可能对胎儿的神经发育产生负面影响，导致运动和语言能力发育迟缓。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妊娠亚临床甲减的治疗与管理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https://d.book118.com/765110203032011040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2024-08-31T01:26:07.406</cp:lastPrinted>
  <dcterms:created xsi:type="dcterms:W3CDTF">2024-08-30T17:26:07Z</dcterms:created>
  <dcterms:modified xsi:type="dcterms:W3CDTF">2024-08-30T17:26:09Z</dcterms:modified>
</cp:coreProperties>
</file>