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A9E3E-3CFA-4FE8-B792-57F524FB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21E42-ECA6-4135-9309-1A13A5D0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0CC55-0D5C-4B88-879F-82CC66A53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1D784-EEAF-4D19-994A-855F4696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C74EB-2830-406B-AEA9-56A561041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1590F-C702-46F8-9363-EE8D99E4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F6F0C-703F-44D8-9A42-8572F385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309F0-5B37-4A51-8747-C7DAAB84F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DC68E-8ABA-42E5-913C-94C4DA64C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93CC5-1E45-4CD5-959A-A14F78B2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DAC1E-3219-4164-BEE6-481F405A1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1201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酒店培训的心得体会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酒店运营需要各部门的紧密协作。通过培训，加强员工间的沟通与协作能力，形成高效的工作氛围。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酒店业竞争日益激烈，提升服务质量是吸引和留住客户的关键。本次培训旨在强化员工的服务意识，提高服务技能，从而提升客户满意度。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随着消费者需求和市场趋势的不断变化，酒店需要不断调整自身服务策略。本次培训帮助员工更好地理解和应对市场变化，为酒店发展奠定基础。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本次培训共计五天，从XX月XX日至XX月XX日。每天的培训时间为上午9点至下午5点，中间安排有适当的休息和交流时间。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培训地点设在酒店内的多功能会议室。该会议室配备了先进的音响、投影等设备，确保了培训效果的良好传达。此外，会议室内环境优雅、舒适，为参训员工提供了一个良好的学习环境。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培训内容与过程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培训课程既包括了酒店管理的理论知识，也安排了实际操作的实践课程，让我能够更全面地了解和掌握酒店管理的各个方面。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课程安排按照酒店管理的不同领域和层次进行了系统化的设计，从基础知识到进阶技能，逐步深入，让我能够循序渐进地提升自己的能力。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系统化的课程设计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除了传统的酒店管理课程外，还增加了如数字化营销、客户体验管理等新兴领域的课程，让我能够紧跟行业发展趋势，更新自己的知识体系。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多样化的课程内容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专业的师资团队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培训机构的师资团队都是具有多年酒店管理经验和专业背景的专家，他们的授课内容丰富、实用，让我受益匪浅。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互动式的教学方式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老师们采用互动式的教学方式，鼓励我们提出问题和意见，并及时给予反馈和指导，让我能够更好地理解和掌握所学知识。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个性化的辅导服务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培训机构还提供了个性化的辅导服务，针对我的实际情况和需求，制定了相应的辅导计划和措施，让我能够在学习中得到更多的帮助和支持。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线上与线下相结合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培训机构采用了线上与线下相结合的方式，既有面对面的课堂教学，也有在线的视频课程和资料，让我能够根据自己的时间和地点灵活安排学习。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培训中安排了大量的实践操作和案例分析环节，让我们能够在实践中学习和掌握所学知识，更好地理解和应用所学内容。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小组讨论与分享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培训机构还组织了小组讨论和分享环节，让我们能够与其他学员交流学习心得和经验，互相学习和借鉴，共同进步。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收获与感悟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431" r="84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通过培训，我深入了解了酒店行业的相关知识，包括前台接待、客房服务、餐饮服务等各个方面的专业知识和技能。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服务技能提升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培训中，我学习了如何更好地与客户沟通、处理客户投诉、提供个性化服务等实用技能，这些技能对于提升客户满意度至关重要。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外语能力提高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酒店行业对员工的外语能力要求较高，通过培训，我的英语口语和听力水平得到了明显提高，能够更自信地与外籍客人交流。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服务理念转变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我深刻认识到，在酒店行业，客户的需求和满意度是衡量服务质量的重要标准，只有时刻关注客户需求，提供优质服务，才能赢得客户的信任和忠诚。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细节决定成败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培训中，我意识到细节在服务中的重要性，一个微笑、一句问候、一次贴心的服务都能让客户感受到酒店的温暖和关怀。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主动学习与创新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我认识到，作为酒店员工，需要不断学习和创新，提升自己的服务水平和专业素养，以更好地满足客户的需求和期望。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团队协作意识增强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我意识到，团队的成功离不开每个成员的努力和贡献。只有将个人目标与团队目标紧密结合，才能在实现团队目标的同时，促进个人成长和发展。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团队目标与个人成长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通过培训中的团队建设活动，我深刻体会到信任与沟通在团队协作中的重要性。只有相互信任、积极沟通，才能形成高效的团队合作。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信任与沟通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我认识到，在团队中，每个人都需要发挥自己的专长和优势，同时积极与其他成员协作，共同完成任务和目标。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https://d.book118.com/765111201100011042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2024-09-03T07:19:54.218</cp:lastPrinted>
  <dcterms:created xsi:type="dcterms:W3CDTF">2024-09-02T23:19:54Z</dcterms:created>
  <dcterms:modified xsi:type="dcterms:W3CDTF">2024-09-02T23:19:56Z</dcterms:modified>
</cp:coreProperties>
</file>