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5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FF13291A-5234-495D-932C-CBB4399B774D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3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4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6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7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9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0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2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3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5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6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8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9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24C2DA-31FB-44D1-8F0D-2FEDF7E7D5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746D59-8DE2-48C7-8A28-DF87486445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1B78BB-4B64-42A3-929B-4F337237A0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A378B8-0124-48F3-8889-99292EC689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DBA7238-8662-45B4-A651-EEA5D5DA42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31A5739-D3E8-4862-B7D3-9691FCD086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F37B648-CCE9-4E3E-AC21-F4A2349ACF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1E0F81-86DC-475D-96B3-3C536E3CBC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AD1402-23B2-45C7-9053-F9EA1C6FF8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80A965-092F-4EAE-BDE5-9FCD0CA790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91B5E2-575C-49D8-A2AA-A53F11AC8B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D03322E9-15AE-4830-AAF8-F65E3A4DA731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5BF52602-A6F8-483E-840B-CB896261DC52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51122220140111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企业礼仪培训与企业文化的浸润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企业礼仪培训的重要性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企业文化的特点与作用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企业礼仪与企业文化的融合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企业礼仪培训的策略与方法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企业礼仪培训的案例分析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企业礼仪培训的重要性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企业礼仪培训简介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企业礼仪培训是通过帮助员工了解企业文化、提升职场素养和能力的培训项目，从而提高员工的形象和专业素养，增强企业整体形象。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企业礼仪培训内容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了解礼仪的核心概念和基本原则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礼仪概念和基本原则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学习如何在职场选择适合的服装和着装礼仪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服装着装礼仪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掌握商务场合的礼仪规范和有效沟通技巧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商务礼仪和商务沟通技巧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提升社交场合的礼仪修养和人际交往技巧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社交礼仪和人际交往技巧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企业礼仪培训目标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4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提升员工形象和自信心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促进团队合作和企业文化建设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0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增强职场竞争力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反馈及时调整培训内容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及时根据员工反馈调整培训内容和方法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建立奖惩机制激励员工学习和提高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建立奖励机制激励员工积极学习和提高礼仪素养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企业礼仪培训效果评估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通过考核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设定考核标准以评估培训效果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结语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7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企业礼仪培训是企业文化的重要组成部分，通过专业的培训能够有效提高员工的综合素质和形象，为企业的长远发展打下良好基础。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9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企业文化的特点与作用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2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企业文化定义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企业文化是指企业内部员工共同遵循的价值观念、行为准则和工作风格。在企业中，企业文化扮演着至关重要的角色，影响着员工的工作态度和行为举止。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企业文化的特点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6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长期形成并相对稳定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稳定性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贯彻整个企业各个部门和层级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共性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与时俱进，接纳新事物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开放性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企业文化的作用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树立企业良好形象，吸引优秀人才加盟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塑造企业形象，吸引人才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增强员工的归属感，促进团队合作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提高员工凝聚力和忠诚度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激励员工思考创新，推动企业不断发展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促进企业创新和发展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3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企业文化的渗透与实践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4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作为进入企业文化的第一步，培养员工的行为规范和职业素养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企业礼仪培训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7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举办各类传统节日庆祝活动，提升员工归属感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传统节日庆祝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0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通过组织各类文化活动，加强企业文化的传播与表达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文化活动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企业文化的影响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通过激发员工工作热情，提高工作效率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提升员工工作积极性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增加员工对企业的认同感，促进团队合作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增强企业凝聚力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促进员工之间的相互沟通与合作，营造和谐氛围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营造和谐的工作氛围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2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3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企业文化的建设是企业发展的基石，通过培训和实践，企业可以塑造独特的文化氛围，进而影响员工的工作态度和表现。积极的企业文化能够带来许多益处，包括提高员工忠诚度、促进创新等。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4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5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企业礼仪与企业文化的融合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6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7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企业礼仪与企业文化的关系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8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体现企业文化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企业礼仪是企业文化的具体体现和传播方式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支撑价值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企业文化是企业礼仪的内在支撑和价值导向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6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企业礼仪与企业文化融合实践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7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核心价值观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培训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0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3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企业文化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传达理念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6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企业礼仪与企业文化相互促进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7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提升形象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企业礼仪提升员工形象，符合企业文化要求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凝聚共识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企业文化凝聚员工共识，有利于推行企业礼仪规范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https://d.book118.com/765112222014011130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124</Paragraphs>
  <Slides>20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8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企业礼仪培训与企业文化的浸润</vt:lpstr>
      <vt:lpstr>目录</vt:lpstr>
      <vt:lpstr>第1章 企业礼仪培训的重要性</vt:lpstr>
      <vt:lpstr> </vt:lpstr>
      <vt:lpstr>企业礼仪培训内容</vt:lpstr>
      <vt:lpstr>企业礼仪培训目标</vt:lpstr>
      <vt:lpstr>企业礼仪培训效果评估</vt:lpstr>
      <vt:lpstr>结语</vt:lpstr>
      <vt:lpstr>第2章 企业文化的特点与作用</vt:lpstr>
      <vt:lpstr> </vt:lpstr>
      <vt:lpstr>企业文化的特点</vt:lpstr>
      <vt:lpstr>企业文化的作用</vt:lpstr>
      <vt:lpstr>企业文化的渗透与实践</vt:lpstr>
      <vt:lpstr>企业文化的影响</vt:lpstr>
      <vt:lpstr>总结</vt:lpstr>
      <vt:lpstr>第3章 企业礼仪与企业文化的融合</vt:lpstr>
      <vt:lpstr>企业礼仪与企业文化的关系</vt:lpstr>
      <vt:lpstr>企业礼仪与企业文化融合实践</vt:lpstr>
      <vt:lpstr>企业礼仪与企业文化相互促进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2024-09-29T15:06:16.097</cp:lastPrinted>
  <dcterms:created xsi:type="dcterms:W3CDTF">2024-09-29T07:06:16Z</dcterms:created>
  <dcterms:modified xsi:type="dcterms:W3CDTF">2024-09-29T07:06:18Z</dcterms:modified>
</cp:coreProperties>
</file>