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3AAD8-7D6C-452C-8665-9C3847408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E846F-14D6-4B89-87D4-866ADEE9B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B7069-B0D0-412E-9D67-8CA20B4D0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D06BD-DE26-4CE8-AD65-B288DADF3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59BA3E-AE86-4D33-970A-E19C2FF98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E9270E-5F23-4168-AEFF-57F41300C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5C6C63-6A3E-4E09-AE75-E27B3499D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44DD2-BAC1-4C0D-A045-D6E932BC9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EE05D-80C8-4F3F-8807-FB70037EF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0A284-A3E3-48C3-85E6-58FB07079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D5457-6833-45EE-AA50-4E0487B43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12232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75教师培训中的学科教学与学习策略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学科教学内容与方法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学习策略培养与实践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学科教学与学习策略的融合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教师培训中的反思与成长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提高教师教育教学能力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适应新课程改革需要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通过培训，使教师掌握先进的教育理念和教学方法，提高教育教学能力。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新课程改革对教师素质提出了更高要求，需要通过培训加强教师的学科素养和教学能力。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教师培训是促进教师专业发展的重要途径，有助于提高教师的综合素质和教育教学水平。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学科教学与学习策略的重要性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通过学科教学与学习策略的培训，教师可以帮助学生掌握有效的学习方法和策略，提高学习效率。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学科教学与学习策略的培训有助于培养学生自主学习能力，使学生能够更好地适应未来社会的发展需要。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通过学科教学与学习策略的培训，教师可以不断更新自己的教育理念和教学方法，提高教学水平。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提高学生学习效率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培养学生自主学习能力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促进教师教学水平提升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学科教学内容与方法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知识结构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知识点解析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知识整合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学科知识体系梳理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深入剖析重要知识点，理解其内涵和外延，掌握其在解决实际问题中的应用。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将不同领域的知识进行有机融合，形成跨学科的综合素养。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分析学科知识的层次结构，明确核心概念和原理，构建知识网络。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通过引导学生发现问题、分析问题、解决问题，培养其独立思考和创新能力。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启发式教学法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案例教学法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合作式学习法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50" r="1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结合典型案例，将理论与实践相结合，提高学生分析问题和解决问题的能力。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鼓励学生分组合作，共同完成任务或解决问题，培养其团队协作精神和沟通能力。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教学方法与技巧探讨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针对具体教学内容和目标，设计合理的教学方案和实施计划。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按照教学设计，组织学生进行实践活动，引导其积极参与和体验。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教学实施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对实践教学效果进行评估和反思，总结经验教训，不断改进教学方法和策略。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实践教学案例分析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学习策略培养与实践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学习策略分类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包括认知策略、元认知策略、资源管理策略等。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学习策略与学科教学的关系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学习策略的培养有助于提高学生自主学习能力，促进学科知识的掌握和应用。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学习策略定义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学习策略是指学习者为了提高学习效果和效率，有目的、有意识地制定的有关学习过程的复杂方案。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学习策略理论概述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57" b="8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学习策略培养方法探讨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显性培养方式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通过开设专门的学习策略课程，系统传授学习策略的理论知识和实践方法。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隐性培养方式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在日常学科教学中渗透学习策略的培养，引导学生掌握有效的学习方法。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个性化培养方式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针对不同学生的特点和需求，制定个性化的学习策略培养方案。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https://d.book118.com/765112232133011122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2024-09-25T20:39:31.151</cp:lastPrinted>
  <dcterms:created xsi:type="dcterms:W3CDTF">2024-09-25T12:39:31Z</dcterms:created>
  <dcterms:modified xsi:type="dcterms:W3CDTF">2024-09-25T12:39:33Z</dcterms:modified>
</cp:coreProperties>
</file>