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19889-4B82-4AFF-90D8-72E14C232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1DA01-0792-4CC9-883C-68FD61264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0574B-9C6E-4BEC-8E35-6C91E2DAF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3E5EE-6773-40DF-AC73-68380C6AB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52F8B5-2E39-4BB7-B8FD-4E30AAAA3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8EFA88-0C47-4D37-A498-D90D94A7A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A23D53-731F-4A96-9846-1371A2BA8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5C652-8566-4741-A80E-4B41BD3D6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F7C14-31DD-44D3-8459-B5B6F8AD5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F2ED2-B429-4E75-9FAD-04824D01A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23ADD-7CC0-4EF6-A0D7-12D3AA3D5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1224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口腔疾病护理知识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口腔疾病治疗方法及手段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口腔护理技巧与方法分享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针对不同人群特殊需求关注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口腔疾病概述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口腔疾病是指发生在口腔内的各种病理性改变，包括牙齿、牙周组织、口腔黏膜等部位的疾病。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根据病变部位和性质，口腔疾病可分为牙体牙髓病、牙周病、口腔黏膜病、口腔颌面部肿瘤等。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72" b="52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口腔疾病的发病原因多种多样，包括细菌感染、病毒感染、真菌感染、物理和化学因素刺激、遗传因素等。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吸烟、酗酒、不良饮食习惯、口腔卫生差、牙列不齐等因素均可增加患口腔疾病的风险。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牙龈出血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口腔黏膜病变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牙齿松动和脱落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常见症状与表现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345" r="534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73" r="164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牙齿疼痛是口腔疾病的常见症状之一，可能由龋齿、牙髓炎、根尖周炎等引起。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牙龈出血常见于牙龈炎、牙周炎等牙周组织疾病，也可由全身性疾病如血液病引起。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口腔黏膜病变包括口腔溃疡、口腔白斑、口腔扁平苔藓等，可能伴有疼痛、瘙痒等症状。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牙齿松动和脱落是牙周病的严重后果之一，也可由外伤、咬合创伤等因素引起。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口腔疾病预防策略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每天早晚刷牙两次，每次刷牙时间不少于两分钟，使用软毛牙刷和含氟牙膏。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刷牙习惯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饭后漱口，可使用清水或漱口水，有助于清除口腔内食物残渣和细菌。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每天使用牙线清洁牙缝，去除牙缝中的食物残渣和牙菌斑。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良好生活习惯培养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15" b="1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510" b="35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合理饮食结构建议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减少糖分摄入，避免过多食用高糖食品和饮料，以降低龋齿风险。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多食用富含纤维的食物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如水果、蔬菜、全谷类等，有助于增加唾液分泌，清洁牙齿表面。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适量摄入蛋白质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如瘦肉、鱼类、豆类等，有助于维持口腔黏膜健康。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定期口腔检查有助于及早发现口腔问题，如龋齿、牙周病等，避免病情恶化。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7349" b="734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及早发现问题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口腔检查可帮助医生了解患者口腔状况，制定合适的治疗方案，及时治疗口腔疾病。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定期口腔检查可预防口腔疾病引起的并发症，如牙齿脱落、牙槽骨吸收等，保障患者口腔健康。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口腔疾病治疗方法及手段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口腔疾病药物治疗主要通过局部或全身用药，达到消炎、止痛、抗感染等目的。药物可作用于口腔黏膜、牙齿、牙周组织等，以缓解口腔疾病症状。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在使用药物治疗口腔疾病时，需遵循医嘱，按时按量用药。同时，注意观察药物副作用和过敏反应，如有异常应及时就医。此外，药物治疗期间应保持口腔卫生，避免刺激性食物和饮品。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438" r="28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药物治疗原理及注意事项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超声波治疗可产生机械振动和温热效应，有助于改善局部血液循环和代谢，促进炎症消退和组织修复。适用于牙龈炎、牙周炎等疾病的辅助治疗。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激光治疗具有消炎、止痛、促进口腔黏膜修复的作用。可用于口腔溃疡、口腔炎等疾病的辅助治疗。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微波治疗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微波治疗通过热效应和非热效应作用于人体组织，具有消炎、止痛、促进口腔黏膜修复的作用。可用于口腔溃疡、口腔炎等疾病的辅助治疗。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物理治疗技术应用实例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https://d.book118.com/765112241014011130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2024-09-29T15:06:21.631</cp:lastPrinted>
  <dcterms:created xsi:type="dcterms:W3CDTF">2024-09-29T07:06:21Z</dcterms:created>
  <dcterms:modified xsi:type="dcterms:W3CDTF">2024-09-29T07:06:23Z</dcterms:modified>
</cp:coreProperties>
</file>