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4E02D-BEBD-4DC3-8368-BBACF2907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352FB-8FEB-4125-B7E1-B7273F3C3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E0023-4B9A-4801-B3DF-79E4142BC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5957E-9344-4FF9-9BAC-20FAD9846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5EAF9B-28AE-43F2-91B0-AF6B5822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50479-DC8E-49C0-B29A-86836094E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4E9E4B-0535-4D01-92AD-8D581A3EA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07654-526E-44E8-ABE4-A48D77EC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02169-978A-427A-B8A4-896CB0B26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F9E75-4BAC-45C4-8E7E-3BF759E2E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B44FB-0992-40C6-9ECA-1B21BF551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1304430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食管部分切除的护理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探讨食管部分切除后的护理措施，提高患者的康复效果和生活质量。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食管部分切除是治疗食管癌、食管狭窄等食管疾病的有效手段，但术后患者可能出现吞咽困难、营养不良等并发症，需要专业的护理。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食管部分切除是指通过手术方法将食管的病变部分切除，同时保留足够的健康食管组织，以维持患者的吞咽功能。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根据病变部位和切除范围的不同，食管部分切除可分为颈段、胸段和腹段食管部分切除。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食管部分切除的定义和分类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评估患者的生命体征，包括体温、脉搏、呼吸和血压。了解患者的营养状况、心肺功能以及是否存在其他慢性疾病。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评估患者的心理状态，包括焦虑、恐惧和抑郁等情绪。了解患者对手术和术后恢复的期望和担忧。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协助医生完成术前检查，如血液检查、心电图、胸片等，以确保患者适合进行手术。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指导患者进行深呼吸和有效咳嗽的练习，以预防术后肺部感染。对于吸烟患者，劝其术前戒烟。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指导患者术前进行皮肤清洁，以降低术后感染的风险。根据需要，协助医生进行术区皮肤的备皮工作。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根据医嘱，指导患者术前进行胃肠道准备，如禁食、禁饮、洗胃等，以确保手术顺利进行。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72" r="1367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手术知识教育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向患者及其家属介绍食管部分切除手术的必要性、手术过程和可能的风险。提供相关的手术资料，帮助患者及其家属了解手术相关知识。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向患者及其家属讲解术后护理的注意事项，包括疼痛管理、饮食调整、康复训练等。指导患者进行术后自我护理和家属的照护技巧。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提供心理支持，帮助患者缓解术前的焦虑和恐惧情绪。鼓励患者表达自己的感受和需求，提供情感支持和安慰。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伤口观察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定期观察手术伤口的愈合情况，注意有无红肿、渗液等感染迹象，保持伤口清洁干燥。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确保引流管通畅，定期挤压引流管以保持其通畅，记录引流液的颜色、性质和量，及时发现异常情况。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术后密切监测患者的体温、脉搏、呼吸和血压等生命体征，及时发现异常情况并采取相应措施。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定期评估患者的疼痛程度，了解疼痛的性质、部位和持续时间，为患者提供个性化的疼痛管理方案。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根据患者的疼痛程度，遵医嘱给予镇痛药物，如非甾体类抗炎药、阿片类药物等，以缓解疼痛。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采用物理疗法、心理疗法等非药物治疗方法，如冷敷、热敷、按摩、心理疏导等，帮助患者减轻疼痛。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https://d.book118.com/765113044303011124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2024-09-29T03:44:00.348</cp:lastPrinted>
  <dcterms:created xsi:type="dcterms:W3CDTF">2024-09-28T19:44:00Z</dcterms:created>
  <dcterms:modified xsi:type="dcterms:W3CDTF">2024-09-28T19:44:02Z</dcterms:modified>
</cp:coreProperties>
</file>