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0D0F0-61D8-4056-9B46-E633BCD73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935CA-4775-4888-AB7D-98CE7FBC2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E97F3-067B-4DD6-8F9B-201ECD0E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C7FBA-26F8-4DC6-ACFA-2E3A396C7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21F3E8-E6A7-4DF3-A990-639216BA3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71B03-EE83-4BFB-ABFF-965BF864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2B924-59B4-4599-920F-D88AB912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C0D94-9BC8-4EAB-851C-AA45F00BC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C6839-8258-4712-B78E-5BFC667A2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E9772-14C8-44D2-89D6-F5F656478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7987A-F777-4E8B-93B6-23976103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14004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设备管理的数据驱动决策与预测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基于数据的设备状态监测与评估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基于数据的设备维修决策优化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基于数据的设备故障预测与健康管理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数据驱动决策与预测在设备管理中的实践案例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随着工业4.0和智能制造的推进，设备管理面临更高的要求和挑战。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数据驱动决策与预测为设备管理提供了新的思路和方法，有助于提高设备管理的效率和准确性。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824" b="782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设备管理是企业运营的重要环节，涉及设备的采购、使用、维护和报废等全过程。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5" name="AutoShape 15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研究目的：探讨数据驱动决策与预测在设备管理中的应用，提高设备管理的智能化水平。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分析设备管理中的数据来源和类型；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探讨数据驱动决策与预测在设备管理中的具体应用；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评估数据驱动决策与预测在设备管理中的效果和价值。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研究数据驱动决策与预测的方法和模型；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利用传感器和数据分析技术，实时监测设备状态，预测故障发生的可能性，提前进行维修和保养。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设备状态监测与故障诊断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设备维修计划优化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设备采购与选型决策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设备运行效率提升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通过分析设备维修历史数据，预测设备未来维修需求，制定更加合理的维修计划和策略。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通过分析设备采购市场数据和设备运行数据，为企业选择合适的设备型号和供应商提供决策支持。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利用设备运行数据和工艺参数数据，分析设备运行效率的影响因素，提出优化建议和改进措施。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数据驱动决策与预测在设备管理中的应用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传统设备管理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依赖人工经验和规则，缺乏数据支持和智能化决策。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设备运行效率低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设备运行状态无法实时监控，难以优化运行效率。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设备维护成本高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由于设备故障难以预测，导致维护成本高昂。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数据采集与整合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如何有效采集设备数据，并进行清洗、整合和存储。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如何构建准确的预测模型，实现设备故障预测和预防性维护。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如何从海量数据中提取有价值的信息，支持设备管理决策。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如何在数据驱动的设备管理中确保数据安全和隐私保护。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基于数据分析的决策能够减少人为因素干扰，提高决策准确性。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提高决策准确性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通过预测模型实现预防性维护，减少意外停机时间，降低维护成本。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降低维护成本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实时监控设备运行状态，及时调整运行参数，提高设备运行效率。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优化设备运行效率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数据驱动的设备管理有助于企业实现数字化转型，提升竞争力。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数据驱动决策与预测的作用和优势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通过设备内置的传感器收集设备状态、运行环境等数据。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传感器数据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从设备日志中获取设备运行信息、故障记录等。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日志数据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整合与设备相关的外部数据，如市场趋势、用户反馈等。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包括实时数据采集、定期数据抽取、手动数据输入等。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去除重复数据、处理缺失值、异常值检测和修正等。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将数据转换为适合分析的格式，如标准化、归一化等。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数据降维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通过主成分分析、线性判别分析等方法降低数据维度，提高计算效率。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数据预处理流程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明确数据清洗、转换和降维的具体步骤和操作规范。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数据清洗和预处理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通过相关性分析、方差分析等方法筛选出对设备管理和预测有价值的特征。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特征提取和选择流程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明确特征提取、选择和工程化的具体步骤和操作规范。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结合业务知识和专家经验，对特征进行进一步的处理和组合，提高特征的表征能力和预测性能。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从原始数据中提取出能够反映设备状态和运行规律的特征，如统计特征、时域特征、频域特征等。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特征提取和选择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基于数据的设备状态监测与评估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通过安装在设备上的传感器，实时监测设备的运行状态，如温度、压力、振动等。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数据日志分析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收集设备运行过程中的数据日志，通过数据挖掘和分析技术，识别设备的异常行为。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利用物联网技术，实现对设备的远程实时监控，及时获取设备状态信息。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设备状态监测方法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https://d.book118.com/765114004141011112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2024-09-18T21:06:04.130</cp:lastPrinted>
  <dcterms:created xsi:type="dcterms:W3CDTF">2024-09-18T13:06:04Z</dcterms:created>
  <dcterms:modified xsi:type="dcterms:W3CDTF">2024-09-18T13:06:06Z</dcterms:modified>
</cp:coreProperties>
</file>