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E3CE7-DB50-4A68-92FE-D3A7147E4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0C757-78B8-4C4C-B835-80D83C52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F0FE4-2910-454D-BCEC-D3B853B3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B9786-D063-45D7-8FBA-0A123702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E3941-179B-49DD-A9E1-95681902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66F6D-09D8-49DA-A5AA-B0120EB2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644A8-7EA7-40BF-863B-3C4B1E41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8791F-9099-45B5-9266-3CBF41F2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6E3A2-85B1-4C7C-8C5A-23A3617C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895D5-68E9-445E-8E5C-6ED685768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0EEE1-59D6-4CAE-9711-6075662E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01433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脑机接口技术在接口开发的应用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脑机接口技术概述
 脑机接口在接口开发中的应用领域
 脑机接口技术在接口开发中的优势
 脑机接口技术在接口开发中的挑战
 脑机接口技术在接口开发中的发展趋势
 脑机接口技术在接口开发中的伦理问题
 脑机接口技术在接口开发中的法律法规
 脑机接口技术在接口开发中的未来展望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脑机接口技术在接口开发的应用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脑机接口技术简介：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脑机接口技术是连接人脑和外部设备的电子接口，旨在实现大脑和计算机、机器人或其他设备之间的信息交流。</a:t>
            </a:r>
          </a:p>
          <a:p>
            <a:r>
              <a:t>2. 脑机接口技术可用于恢复或增强人类感觉、运动和认知功能，还可用于控制外部设备，如假肢、轮椅或计算机。</a:t>
            </a:r>
          </a:p>
          <a:p>
            <a:r>
              <a:t>3. 脑机接口技术正处于快速发展的阶段，有望为医学、康复、娱乐等领域带来变革。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脑机接口技术类型：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侵入式脑机接口技术：侵入式脑机接口技术是将微电极植入脑组织中，直接记录或刺激神经信号。此类技术具有高时间分辨率和信噪比，但存在一定的侵入性，可导致大脑发生炎症、出血或感染。</a:t>
            </a:r>
          </a:p>
          <a:p>
            <a:r>
              <a:t>2. 非侵入式脑机接口技术：非侵入式脑机接口技术是通过脑电图(EEG)、功能性磁共振成像(fMRI)或其他无创技术记录或刺激脑活动。此类技术安全性高，但时间分辨率和信噪比较低。</a:t>
            </a:r>
          </a:p>
          <a:p>
            <a:r>
              <a:t>3. 半侵入式脑机接口技术：半侵入式脑机接口技术位于侵入式和非侵入式之间，如硬脑膜电极，将电极置于颅骨和脑的表面，减少了对脑组织的损伤，但仍具有一定的侵入性。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脑机接口技术开发面临的挑战：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安全性：脑机接口技术涉及到对大脑的刺激和记录，安全性是首要考虑因素。需要确保设备的植入和使用不会对大脑造成损伤，同时也要确保设备不会被黑客或其他恶意软件攻击。</a:t>
            </a:r>
          </a:p>
          <a:p>
            <a:r>
              <a:t>2. 稳定性：脑机接口技术需要长期稳定地工作，才能保证其在临床或其他应用中的实用性。需要克服组织损伤、疤痕形成、电极移位等因素带来的影响，确保设备能够在长时间内保持稳定可靠。</a:t>
            </a:r>
          </a:p>
          <a:p>
            <a:r>
              <a:t>3. 多功能性：脑机接口技术需要能够满足不同的应用需求。例如，在医学领域，需要开发能够用于诊断疾病、控制假肢或恢复运动功能的设备；在娱乐领域，需要开发能够用于增强游戏体验或控制虚拟现实设备的设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脑机接口技术伦理问题：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隐私：脑机接口技术可以记录和刺激人的神经活动，这可能会引发隐私问题。需要制定法律法规来保护人们的脑机接口数据，防止其被滥用。</a:t>
            </a:r>
          </a:p>
          <a:p>
            <a:r>
              <a:t>2. 安全：脑机接口技术有可能被用来增强人类的能力，这可能会引发安全问题。例如，脑机接口技术可以用来增强士兵的能力，从而使战争更加致命。</a:t>
            </a:r>
          </a:p>
          <a:p>
            <a:r>
              <a:t>3. 道德：脑机接口技术可以用来改变人的思想和行为，这可能会引发道德问题。例如，脑机接口技术可以用来消除人的负面情绪，这可能会使人丧失自我意识和道德感。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脑机接口技术未来发展趋势：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无线脑机接口技术：无线脑机接口技术可以消除电缆对设备的束缚，使用户能够更加自由地移动。</a:t>
            </a:r>
          </a:p>
          <a:p>
            <a:r>
              <a:t>2. 微型脑机接口技术：微型脑机接口技术可以减小设备的体积和重量，使其更加容易植入和使用。</a:t>
            </a:r>
          </a:p>
          <a:p>
            <a:r>
              <a:t>3. 多用途脑机接口技术：多用途脑机接口技术可以用于多种不同的应用，例如医学、康复、娱乐等。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脑机接口技术应用前景：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医学领域：脑机接口技术可以用来治疗多种疾病，如帕金森病、阿尔茨海默病、癫痫等。此外，脑机接口技术还可以用来开发假肢、轮椅等辅助设备，帮助残疾人恢复运动功能。</a:t>
            </a:r>
          </a:p>
          <a:p>
            <a:r>
              <a:t>2. 康复领域：脑机接口技术可以用来帮助患者进行康复训练，如中风后患者的语言康复、运动康复等。此外，脑机接口技术还可以用来开发虚拟现实设备，帮助患者进行心理康复。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脑机接口在接口开发中的应用领域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脑机接口技术在接口开发的应用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脑机接口在接口开发中的应用领域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脑机接口在医学领域的应用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脑机接口技术可以帮助残疾人恢复运动功能和交流能力。例如，脑机接口技术可以帮助截瘫患者控制假肢行走，帮助失语症患者与他人交流。</a:t>
            </a:r>
          </a:p>
          <a:p>
            <a:r>
              <a:t>2. 脑机接口技术可以帮助医生诊断和治疗疾病。例如，脑机接口技术可以帮助医生检测癫痫发作，并通过刺激大脑来控制癫痫发作。</a:t>
            </a:r>
          </a:p>
          <a:p>
            <a:r>
              <a:t>3. 脑机接口技术可以帮助科学家研究大脑的工作原理。例如，脑机接口技术可以帮助科学家研究大脑是如何控制运动、语言和记忆的。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脑机接口在军事领域的应用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脑机接口技术可以帮助士兵提高战斗力。例如，脑机接口技术可以帮助士兵增强视力、听力和反应速度，并帮助士兵控制无人机和机器人。</a:t>
            </a:r>
          </a:p>
          <a:p>
            <a:r>
              <a:t>2. 脑机接口技术可以帮助士兵减少伤亡。例如，脑机接口技术可以帮助士兵检测危险并发出警告，并帮助士兵控制医疗设备来治疗伤员。</a:t>
            </a:r>
          </a:p>
          <a:p>
            <a:r>
              <a:t>3. 脑机接口技术可以帮助士兵提高训练效率。例如，脑机接口技术可以帮助士兵模拟战场环境并提供反馈，帮助士兵提高作战技能。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脑机接口在接口开发中的应用领域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脑机接口在工业领域的应用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脑机接口技术可以帮助工人提高工作效率。例如，脑机接口技术可以帮助工人控制机器和设备，并帮助工人获取信息和反馈。</a:t>
            </a:r>
          </a:p>
          <a:p>
            <a:r>
              <a:t>2. 脑机接口技术可以帮助工人提高工作安全。例如，脑机接口技术可以帮助工人检测危险并发出警告，并帮助工人控制安全设备来保护自己。</a:t>
            </a:r>
          </a:p>
          <a:p>
            <a:r>
              <a:t>3. 脑机接口技术可以帮助工人提高工作质量。例如，脑机接口技术可以帮助工人控制机器和设备来提高产品质量，并帮助工人检测产品缺陷。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脑机接口在教育领域的应用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脑机接口技术可以帮助学生提高学习效率。例如，脑机接口技术可以帮助学生获取信息和反馈，并帮助学生集中注意力和记忆信息。</a:t>
            </a:r>
          </a:p>
          <a:p>
            <a:r>
              <a:t>2. 脑机接口技术可以帮助学生提高学习兴趣。例如，脑机接口技术可以帮助学生模拟学习环境并提供反馈，帮助学生提高学习兴趣和积极性。</a:t>
            </a:r>
          </a:p>
          <a:p>
            <a:r>
              <a:t>3. 脑机接口技术可以帮助学生提高学习质量。例如，脑机接口技术可以帮助学生检测学习错误并提供更正，帮助学生提高学习质量和成绩。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脑机接口在接口开发中的应用领域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脑机接口在娱乐领域的应用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脑机接口技术可以帮助人们体验虚拟现实和增强现实。例如，脑机接口技术可以帮助人们控制虚拟现实和增强现实设备，并帮助人们感受虚拟现实和增强现实环境。</a:t>
            </a:r>
          </a:p>
          <a:p>
            <a:r>
              <a:t>2. 脑机接口技术可以帮助人们控制游戏和玩具。例如，脑机接口技术可以帮助人们控制游戏角色和玩具，并帮助人们体验游戏和玩具的乐趣。</a:t>
            </a:r>
          </a:p>
          <a:p>
            <a:r>
              <a:t>3. 脑机接口技术可以帮助人们创作艺术作品。例如，脑机接口技术可以帮助人们控制音乐、绘画和舞蹈设备，并帮助人们创作艺术作品。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脑机接口在科学研究领域的应用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脑机接口技术可以帮助科学家研究大脑的工作原理。例如，脑机接口技术可以帮助科学家测量大脑活动，并帮助科学家研究大脑是如何控制运动、语言和记忆的。</a:t>
            </a:r>
          </a:p>
          <a:p>
            <a:r>
              <a:t>2. 脑机接口技术可以帮助科学家研究意识的本质。例如，脑机接口技术可以帮助科学家研究意识是如何产生的，并帮助科学家研究意识与大脑的关系。</a:t>
            </a:r>
          </a:p>
          <a:p>
            <a:r>
              <a:t>3. 脑机接口技术可以帮助科学家研究人机交互的本质。例如，脑机接口技术可以帮助科学家研究人是如何与机器交互的，并帮助科学家研究人机交互的未来发展方向。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脑机接口技术在接口开发的应用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脑机接口技术的实时性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脑机接口技术能够实现大脑与外部设备的直接交互，无需经过肌肉或神经系统等中间环节，因此具有很高的实时性。</a:t>
            </a:r>
          </a:p>
          <a:p>
            <a:r>
              <a:t>2. 脑机接口技术可以实现对大脑活动的实时监测和分析，为实时决策和控制提供基础。</a:t>
            </a:r>
          </a:p>
          <a:p>
            <a:r>
              <a:t>3. 脑机接口技术可以实现对外部设备的实时控制，为人类提供更自然和直观的交互方式。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脑机接口技术的灵活性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脑机接口技术可以实现对大脑活动的多种形式的监测和分析，包括脑电波、脑磁图、脑血流图等，具有很强的灵活性。</a:t>
            </a:r>
          </a:p>
          <a:p>
            <a:r>
              <a:t>2. 脑机接口技术可以实现对大脑活动的实时监测和分析，可以根据不同任务和环境的变化进行调整，具有很强的适应性。</a:t>
            </a:r>
          </a:p>
          <a:p>
            <a:r>
              <a:t>3. 脑机接口技术可以实现对外部设备的多种形式的控制，包括视觉、听觉、触觉等，具有很强的兼容性。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脑机接口技术的可扩展性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脑机接口技术可以实现对大脑活动的多种形式的监测和分析，可以根据不同的需求进行扩展。</a:t>
            </a:r>
          </a:p>
          <a:p>
            <a:r>
              <a:t>2. 脑机接口技术可以实现对外部设备的多种形式的控制，可以根据不同的需求进行扩展。</a:t>
            </a:r>
          </a:p>
          <a:p>
            <a:r>
              <a:t>3. 脑机接口技术可以与其他技术相结合，实现更复杂和强大的功能。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脑机接口技术的安全性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脑机接口技术涉及到对大脑的直接操作，因此安全性是至关重要的。</a:t>
            </a:r>
          </a:p>
          <a:p>
            <a:r>
              <a:t>2. 脑机接口技术需要确保大脑不会受到伤害，并且不会对大脑的正常功能产生影响。</a:t>
            </a:r>
          </a:p>
          <a:p>
            <a:r>
              <a:t>3. 脑机接口技术需要确保数据传输的安全，以防止信息泄露和滥用。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脑机接口技术的伦理性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脑机接口技术涉及到对大脑的直接操作，因此伦理问题是不可避免的。</a:t>
            </a:r>
          </a:p>
          <a:p>
            <a:r>
              <a:t>2. 脑机接口技术需要考虑对隐私的保护，以防止个人信息泄露。</a:t>
            </a:r>
          </a:p>
          <a:p>
            <a:r>
              <a:t>3. 脑机接口技术需要考虑对自主权的尊重，以确保个人能够自主决定是否接受脑机接口技术。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脑机接口技术的前沿应用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脑机接口技术在医疗领域的应用，包括脑部疾病的诊断、治疗和康复。</a:t>
            </a:r>
          </a:p>
          <a:p>
            <a:r>
              <a:t>2. 脑机接口技术在军事领域的应用，包括士兵的脑电波监测、脑控武器的开发等。</a:t>
            </a:r>
          </a:p>
          <a:p>
            <a:r>
              <a:t>3. 脑机接口技术在消费领域的应用，包括智能家居控制、脑控游戏等。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脑机接口技术在接口开发的应用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脑机接口技术的安全性：脑机接口技术涉及到对人脑的直接操作，因此安全性无疑是首要的挑战。如何保证植入物在人脑中的安全性和稳定性，以及如何防止植入物被恶意利用，都是需要解决的问题。</a:t>
            </a:r>
          </a:p>
          <a:p>
            <a:r>
              <a:t>2. 脑机接口技术的伦理挑战：脑机接口技术对人脑的直接操作也引发了伦理方面的挑战。如何界定人与机器之间的关系，如何保护个人隐私，以及如何确保脑机接口技术不会被用于非医疗目的，都是需要讨论的问题。</a:t>
            </a:r>
          </a:p>
          <a:p>
            <a:r>
              <a:t>3. 脑机接口技术的社会挑战：脑机接口技术也面临着社会方面的挑战。如何确保脑机接口技术不会造成社会不平等，如何确保脑机接口技术不会被用于歧视或压迫，以及如何确保脑机接口技术不会对人类社会产生负面影响，都是需要考虑的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信号采集与处理：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的信号采集：脑机接口技术需要从大脑中采集信号，而信号采集过程受到多种因素的影响，包括电极的植入位置、电极的类型、电极的灵敏度等。如何提高信号采集的质量和稳定性，是脑机接口技术面临的挑战之一。</a:t>
            </a:r>
          </a:p>
          <a:p>
            <a:r>
              <a:t>2. 脑机接口技术的信号处理：采集到的脑信号需要经过处理才能被计算机理解和分析。脑信号处理是一个复杂的过程，涉及到信号预处理、特征提取、分类识别等多个步骤。如何提高信号处理的准确性和效率，是脑机接口技术面临的另一个挑战。</a:t>
            </a:r>
          </a:p>
          <a:p>
            <a:r>
              <a:t>3. 脑机接口技术的信号反馈：脑机接口技术需要将计算机生成的控制信号反馈给大脑，从而实现对大脑的控制。信号反馈的方式包括视觉、听觉、触觉、运动等多种方式。如何选择合适的信号反馈方式，以及如何提高信号反馈的准确性和及时性，都是脑机接口技术面临的挑战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脑机接口技术在接口开发中的挑战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脑机接口技术与人工智能：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脑机接口技术和人工智能的结合：脑机接口技术和人工智能技术都是近年来发展迅速的新兴技术，两者之间的结合具有广阔的前景。人工智能技术可以帮助脑机接口技术提高信号采集、信号处理和信号反馈的准确性和效率，而脑机接口技术可以帮助人工智能技术更好地理解人类的大脑，从而实现更加智能的人工智能系统。</a:t>
            </a:r>
          </a:p>
          <a:p>
            <a:r>
              <a:t>2. 脑机接口技术和人工智能的挑战：脑机接口技术和人工智能技术的结合也面临着一些挑战。首先，脑机接口技术本身还存在着许多技术挑战，需要进一步的研发和完善。其次，人工智能技术也存在着许多挑战，如安全性、伦理性和社会性挑战等。如何克服这些挑战，是脑机接口技术和人工智能技术结合所面临的难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脑机接口技术与医疗保健：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脑机接口技术在医疗保健领域的应用：脑机接口技术在医疗保健领域具有广阔的应用前景。脑机接口技术可以帮助残疾人恢复运动功能，可以帮助癫痫患者控制癫痫发作，可以帮助帕金森患者缓解症状，还可以帮助阿尔茨海默病患者改善记忆。</a:t>
            </a:r>
          </a:p>
          <a:p>
            <a:r>
              <a:t>2. 脑机接口技术在医疗保健领域的挑战：脑机接口技术在医疗保健领域的应用也面临着一些挑战。首先，脑机接口技术尚处于早期发展阶段，还需要进一步的研发和完善。其次，脑机接口技术的植入手术存在一定风险，需要权衡利弊。最后，脑机接口技术的安全性、伦理性和社会性问题也需要得到解决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https://d.book118.com/765120143300011124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脑机接口技术概述</vt:lpstr>
      <vt:lpstr> 脑机接口技术概述</vt:lpstr>
      <vt:lpstr> 脑机接口技术概述</vt:lpstr>
      <vt:lpstr> 脑机接口技术概述</vt:lpstr>
      <vt:lpstr> 脑机接口在接口开发中的应用领域</vt:lpstr>
      <vt:lpstr> 脑机接口在接口开发中的应用领域</vt:lpstr>
      <vt:lpstr> 脑机接口在接口开发中的应用领域</vt:lpstr>
      <vt:lpstr> 脑机接口在接口开发中的应用领域</vt:lpstr>
      <vt:lpstr> 脑机接口技术在接口开发中的优势</vt:lpstr>
      <vt:lpstr> 脑机接口技术在接口开发中的优势</vt:lpstr>
      <vt:lpstr> 脑机接口技术在接口开发中的优势</vt:lpstr>
      <vt:lpstr> 脑机接口技术在接口开发中的优势</vt:lpstr>
      <vt:lpstr> 脑机接口技术在接口开发中的挑战</vt:lpstr>
      <vt:lpstr> 脑机接口技术在接口开发中的挑战</vt:lpstr>
      <vt:lpstr> 脑机接口技术在接口开发中的挑战</vt:lpstr>
      <vt:lpstr> 脑机接口技术在接口开发中的挑战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2024-09-29T01:59:29.445</cp:lastPrinted>
  <dcterms:created xsi:type="dcterms:W3CDTF">2024-09-28T17:59:29Z</dcterms:created>
  <dcterms:modified xsi:type="dcterms:W3CDTF">2024-09-28T17:59:31Z</dcterms:modified>
</cp:coreProperties>
</file>