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E05C0-CE89-47FE-BF70-07942FA28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34C254-79B1-4658-9875-A706BB896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E9D1B-D21B-4717-8A7B-A1F935ACF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AD83CA-D422-4228-8734-85A67ABE9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E4E957-973D-4FB6-A911-2C8FBB8BC8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FCB071-8965-46BE-883C-1E5905CD3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E2674-EA5D-4C26-8764-919F16445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99B3EC-B7F1-4477-9812-EF2A6B2DF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06D671-7D28-407D-B23C-1EB9F934C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4F1E36-BD55-4705-B3AC-46F62EFED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4F6E2C-1231-4AB0-9A66-4B049A1F2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21024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1500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护理班班长简读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护理班班长职责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护理班班长的素质要求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护理班班长的工作方法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护理班班长的工作挑战与应对策略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护理班班长的发展前景与展望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护理班班长职责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制定护理工作计划和流程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根据医院和科室的要求，制定护理班的工作计划和流程，确保护理工作的顺利进行。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组织协调工作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负责协调护理班内外的各项工作，包括与其他医疗部门的沟通、协调和配合，确保患者得到及时、有效的护理服务。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监督护理质量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对护理班的工作进行监督和评估，及时发现和解决护理工作中的问题，提高护理质量。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负责对护理班成员进行培训和指导，提高护理人员的专业知识和技能水平，促进护理团队的成长和发展。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任务与目标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提高护理质量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通过制定科学的工作计划和流程，加强监督和评估，提高护理班的工作质量和效率。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提升团队凝聚力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通过有效的组织协调和培训指导，提升护理团队的凝聚力和整体水平。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确保患者得到安全、有效的护理服务，降低医疗事故和纠纷的发生率。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促进护理学科发展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积极参与护理学科的学术交流和研究，推动护理学科的发展和进步。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负责护理班成员的排班、考勤、绩效评估等管理工作，建立科学、合理的管理制度。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负责对护理班使用的药品、器械、物品等物资进行管理，确保物资充足、安全、有效。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物资管理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负责护理班工作环境的清洁、消毒、安全等工作，为患者提供舒适、安全的就医环境。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环境管理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负责对护理班工作的数据进行收集、整理和分析，为工作改进和学科发展提供数据支持。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信息管理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护理班的管理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护理班班长的素质要求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掌握护理学基础理论，了解常见疾病的护理方法。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护理理论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具备熟练的护理操作技能，如输液、注射、吸氧等。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操作技能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掌握急救技能和急救知识，能够在紧急情况下迅速采取措施。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急救知识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计划与安排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能够根据护理工作的需要，合理安排工作计划和人员分工。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协调与调度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协调与其他医疗部门的合作，确保护理工作的顺利进行。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应对突发状况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在突发情况下，能够迅速组织人员应对，保证护理工作的正常运转。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与患者沟通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能够与患者及其家属进行有效的沟通，了解患者需求，提供心理支持。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与医护人员沟通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与其他医护人员保持良好的沟通，共同协作完成护理工作。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与上级领导沟通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及时向上级领导汇报工作进展和存在的问题，争取支持和协调。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紧急应变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在遇到紧急情况时，能够迅速作出判断和反应，采取有效的应对措施。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在面对突发事件时，能够保持冷静，帮助团队成员调整心态，共同应对挑战。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危机处理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具备处理危机情况的能力，如应对医疗事故、患者突然死亡等。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应对突发事件的能力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护理班班长的工作方法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https://d.book118.com/765121024312011044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2024-09-07T09:33:50.261</cp:lastPrinted>
  <dcterms:created xsi:type="dcterms:W3CDTF">2024-09-07T01:33:50Z</dcterms:created>
  <dcterms:modified xsi:type="dcterms:W3CDTF">2024-09-07T01:33:52Z</dcterms:modified>
</cp:coreProperties>
</file>