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D8DC5-E4C3-4D45-B77F-591C288D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7CF0A-62F2-4CA5-B6EE-D2613C54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64197-8230-4171-97C3-3A7185CB1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AA294-A9F7-4B79-8B7F-E38298DA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C4AA4-89D1-4A75-8B43-52FB1C87A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4B048-F25B-4FB8-806D-7A5D743C6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E4DA5-1749-4E58-A077-274136BE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CD316-9D1F-461F-AA63-2EEF2B93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CC3FA-3690-4DD8-B4B0-11343F67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BF612-7847-4C46-8C2C-2605304C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D0055-A7E5-4E5D-9894-674E5300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1034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安全管理中的项目进度与风险管理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风险管理在安全管理中重要性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项目进度与风险关系剖析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案例分析：成功实施项目进度与风险管理实践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挑战与对策：如何优化项目进度和降低风险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未来展望：智能化技术在项目进度和风险管理应用前景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在制定项目进度计划前，需明确项目的目标、范围、时间和成本等关键要素。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根据项目目标，将项目分解为若干个具体的任务，并确定每个任务的起止时间、负责人和资源需求。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采用甘特图、网络图等工具，将分解后的任务按照时间顺序进行排列，形成详细的项目进度计划。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41" r="231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分解项目任务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编制项目进度计划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项目进度计划制定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通过定期收集项目实际进度数据，与计划进度进行比较，及时发现进度偏差。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对出现的进度偏差进行深入分析，找出根本原因，为采取相应措施提供依据。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分析进度偏差原因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根据进度偏差原因，制定相应的调整措施，如增加资源投入、优化工作流程等，以确保项目按时完成。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调整项目进度计划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项目所需的人力、物力或财力等资源未能及时到位，导致项目无法按计划推进。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对项目潜在的风险未能及时识别、评估和应对，导致风险事件发生时对项目进度造成严重影响。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项目实施过程中遇到技术瓶颈或技术难题，需要花费更多时间和精力进行解决。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项目需求发生变更，导致原计划无法满足新的需求，需要重新制定和调整计划。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项目团队成员之间沟通不畅，导致信息传递不及时、不准确，影响项目进度。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项目进度延误原因分析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风险管理在安全管理中重要性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通过项目调研、专家咨询、历史数据分析等方式，全面识别项目中存在的潜在风险。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采用定性或定量的评估方法，对识别出的风险进行量化和排序，确定各风险的优先级。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构建风险矩阵，将风险按照可能性和影响程度进行分类，为风险应对策略制定提供依据。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采取措施降低风险事件发生的概率或减轻其对项目的影响。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通过改变项目计划或采取相应措施，避免风险事件的发生。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通过合同、保险等手段，将部分风险转移给第三方承担。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对于无法避免或减轻的风险，制定应急计划并准备相应的资源，接受并应对风险事件。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风险减轻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风险审计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定期对项目中的风险进行监控和评估，及时发现和处理新出现的风险。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设立风险预警机制，当风险超出预定阈值时触发预警，以便及时采取应对措施。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建立定期的风险报告制度，向项目干系人及时汇报项目中存在的风险和应对措施的执行情况。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对项目风险管理过程进行审计，确保风险管理措施的有效性和合规性。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项目进度与风险关系剖析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项目进度延误可能导致成本增加、资源浪费和市场机会丧失，进而增加项目风险。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加快项目进度可能导致工作质量下降、安全隐患增加，进而引发项目风险。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合理的项目进度安排有助于降低项目风险，确保项目按计划顺利进行。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项目进度对风险影响分析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自然灾害、政治动荡等不可抗力因素可能导致项目进度中断或延误。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技术难题、供应链问题等可预见风险因素可能影响项目进度的稳定性和连续性。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人为因素如团队协作不畅、沟通障碍等也可能对项目进度造成负面影响。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289" r="1928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风险因素对项目进度影响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https://d.book118.com/765121034141011103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2024-09-12T20:16:43.620</cp:lastPrinted>
  <dcterms:created xsi:type="dcterms:W3CDTF">2024-09-12T12:16:43Z</dcterms:created>
  <dcterms:modified xsi:type="dcterms:W3CDTF">2024-09-12T12:16:45Z</dcterms:modified>
</cp:coreProperties>
</file>