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054E34-E651-408F-BB09-D827BF29EC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0A6CFC-1C7E-438B-B8F9-6BCF52F38A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6BD35C6-BACF-439F-8CCE-D634BABD4D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6509070-1290-4D83-8280-F07DF845C6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AE4FFB6-2010-4FFB-AA57-2055623158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18FF279-3CDF-430C-B01A-62F40053BE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5E153BA-55A4-4515-95DD-A84788DB1E3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80E9DC-5A1D-4E38-8BF9-8301912CB5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FA8586-BB7A-4088-AA75-166DEA550F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2E27D1-DCF2-4AC0-909D-A0209DF918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DC3842-056F-4BC4-9296-52FC92F2CD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5121202010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广联达实习心得体会管理资料</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实习背景与目的</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实习过程与经历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实习收获与成长</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实习中遇到的问题与解决方案</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对广联达公司的认识与评价</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对未来职业发展的规划与展望</a:t>
            </a:r>
          </a:p>
        </p:txBody>
      </p:sp>
      <p:sp>
        <p:nvSpPr>
          <p:cNvPr id="7" name="AutoShape 7"/>
          <p:cNvSpPr/>
          <p:nvPr/>
        </p:nvSpPr>
        <p:spPr>
          <a:xfrm>
            <a:off x="11307391"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实习背景与目的</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实习公司简介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公司概述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广联达科技股份有限公司是一家专注于建筑行业信息化解决方案的提供商，致力于推动建筑行业数字化转型。</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主营业务</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公司主要产品包括工程造价软件、项目管理软件、BIM咨询及培训等，服务于建筑设计、施工、造价咨询等多个领域。</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行业地位</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广联达在建筑信息化领域具有较高的知名度和市场份额，是行业内的领军企业之一。</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我在广联达的实习岗位是市场营销助理。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实习岗位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2"/>
          <a:srcRect l="8542" r="8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主要职责</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5" name="Picture 15"/>
          <p:cNvPicPr>
            <a:picLocks noChangeAspect="1"/>
          </p:cNvPicPr>
          <p:nvPr/>
        </p:nvPicPr>
        <p:blipFill>
          <a:blip r:embed="rId3"/>
          <a:srcRect l="8333" r="83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工作流程</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20" name="Picture 20"/>
          <p:cNvPicPr>
            <a:picLocks noChangeAspect="1"/>
          </p:cNvPicPr>
          <p:nvPr/>
        </p:nvPicPr>
        <p:blipFill>
          <a:blip r:embed="rId4"/>
          <a:srcRect l="8333" r="83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我的主要职责包括协助市场营销团队进行市场调研、竞品分析、推广活动策划和执行等。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在实习期间，我参与了多个项目的市场调研和推广工作，了解了市场营销工作的基本流程和规范。</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实习岗位与职责</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我参加广联达实习的目的是为了将所学的理论知识与实践相结合，提升自己的职业素养和实际操作能力。</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实习目的</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我希望通过实习能够深入了解建筑信息化行业，掌握市场营销的基本技能和方法，为未来的职业发展打下基础。</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期望收获</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长远来看，我希望能够在建筑信息化领域深耕细作，成为一名优秀的市场营销专业人才。</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职业规划</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实习目的与期望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实习过程与经历</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本次实习周期为3个月，从2023年6月至2023年9月。</a:t>
            </a:r>
          </a:p>
        </p:txBody>
      </p:sp>
      <p:pic>
        <p:nvPicPr>
          <p:cNvPr id="5" name="Picture 5"/>
          <p:cNvPicPr>
            <a:picLocks noChangeAspect="1"/>
          </p:cNvPicPr>
          <p:nvPr/>
        </p:nvPicPr>
        <p:blipFill>
          <a:blip r:embed="rId2"/>
          <a:srcRect l="8083" r="8083"/>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7" name="Picture 7"/>
          <p:cNvPicPr>
            <a:picLocks noChangeAspect="1"/>
          </p:cNvPicPr>
          <p:nvPr/>
        </p:nvPicPr>
        <p:blipFill>
          <a:blip r:embed="rId3"/>
          <a:srcRect l="19125" r="1912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实习周期</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每天工作8小时，周一至周五，周末双休。</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工作时间</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在项目紧急时，会有适当的加班，但公司会给予相应的调休或加班费。</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加班情况</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实习时间安排</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303" r="3130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183" r="2818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997" r="3099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熟悉项目需求-&gt;制定工作计划-&gt;执行任务-&gt;提交成果-&gt;反馈与调整。</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工作流程</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参与软件开发项目，包括需求分析、设计、编码、测试等环节。同时，协助项目经理进行项目管理和进度把控。</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主要任务</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工作流程与任务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团队协作：在实习期间，我深刻体会到了团队协作的重要性。我们小组的成员各自发挥所长，相互支持，共同推进项目的进展。在遇到问题时，我们会一起讨论，共同寻找解决方案。</a:t>
            </a:r>
          </a:p>
        </p:txBody>
      </p:sp>
      <p:sp>
        <p:nvSpPr>
          <p:cNvPr id="12" name="AutoShape 12"/>
          <p:cNvSpPr/>
          <p:nvPr/>
        </p:nvSpPr>
        <p:spPr>
          <a:xfrm>
            <a:off x="873196" y="3201439"/>
            <a:ext cx="669478" cy="669478"/>
          </a:xfrm>
          <a:prstGeom prst="ellipse">
            <a:avLst/>
          </a:prstGeom>
          <a:solidFill>
            <a:schemeClr val="accent2">
              <a:alpha val="3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通过本次实习，我不仅提升了自己的专业技能和团队协作能力，还学会了如何有效地与同事和客户进行沟通。这段经历对我未来的职业发展产生了积极的影响。</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沟通方式：我们主要通过企业微信和线下会议进行沟通和交流。每天早晚都会进行站会，汇报工作进展和存在的问题。此外，我们还会定期召开项目评审会，对项目进度和成果进行评估和调整。</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团队协作与沟通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实习收获与成长</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掌握专业技能</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在广联达的实习过程中，我学习了使用专业软件进行建筑设计、工程造价计算等实际操作，提升了自己的专业技能水平。</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熟悉行业知识</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通过实习，我深入了解了建筑行业的相关知识，包括建筑设计、工程造价、招投标等方面的基本概念和流程。</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解决问题的能力</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面对实习中遇到的各种问题，我学会了分析问题、寻找解决方案的方法，提高了自己解决问题的能力。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748" r="16748"/>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专业技能提升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责任心与敬业精神</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实习期间，我始终以高度的责任心和敬业精神对待工作，认真完成每一项任务，赢得了同事和上级的信任。</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自我管理与时间规划</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通过实习，我逐渐形成了自我管理和时间规划的能力，合理安排工作和学习时间，提高了工作效率。</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团队合作精神</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在广联达的实习中，我深刻体会到了团队合作的重要性，学会了与同事沟通、协作，共同完成任务。</a:t>
            </a:r>
          </a:p>
        </p:txBody>
      </p:sp>
      <p:pic>
        <p:nvPicPr>
          <p:cNvPr id="10" name="Picture 10"/>
          <p:cNvPicPr>
            <a:picLocks noChangeAspect="1"/>
          </p:cNvPicPr>
          <p:nvPr/>
        </p:nvPicPr>
        <p:blipFill>
          <a:blip r:embed="rId2"/>
          <a:srcRect l="16138" r="16138"/>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职业素养培养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https://d.book118.com/765121202010011102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2024-09-10T18:47:32.434</cp:lastPrinted>
  <dcterms:created xsi:type="dcterms:W3CDTF">2024-09-10T10:47:32Z</dcterms:created>
  <dcterms:modified xsi:type="dcterms:W3CDTF">2024-09-10T10:47:34Z</dcterms:modified>
</cp:coreProperties>
</file>