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78FCA-C226-4FA2-95C8-A88B5ACD4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9092F-88DE-49B0-BE99-574CB39C5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B51C5-3D7E-4F78-8AF6-6E28F854E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CE18D-5400-4CC2-BABB-2C4218445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E43141-291E-43A6-86E7-05E82F4D7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F804E-6300-4535-ABB7-5664F0790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4ED12-CE77-4A51-8486-6589B8B28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8A42E-2588-4A9B-B937-9054FF4E6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57924-0770-44EC-AE1F-B29C08CD1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FA4E9-8F5B-4552-A18E-7CFF46C4F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4818B-9E91-426C-B3A4-89E094E6B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23222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项目融资的模式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项目融资的主要模式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项目融资的风险管理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项目融资的评估与决策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项目融资的挑战与机遇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项目融资是指为特定项目的建设、运营及收益而进行的资金融通行为，通常以项目未来收益作为还款来源。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项目融资具有长期性、高风险性、复杂性及多样性等特点。它依赖于项目的未来收益和资产，而非项目发起人的信用状况。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3423" r="3342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项目融资能够将资金引导至具有经济效益和社会效益的项目上，促进资源的优化配置。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实现资金的有效配置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通过多元化的融资结构和风险管理手段，项目融资可以降低项目的整体风险，提高项目的成功率。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项目融资对于基础设施、能源、交通等领域的重大项目建设具有重要意义，能够推动相关产业的发展和经济增长。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项目融资的重要性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项目融资的发展趋势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多元化融资模式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随着金融市场的不断创新，项目融资模式日趋多元化，包括股权融资、债权融资、夹层融资等。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绿色金融的兴起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随着环保意识的提高，绿色金融逐渐成为项目融资的重要方向，推动清洁能源、环保产业等领域的项目发展。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数字化与智能化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金融科技的发展为项目融资提供了数字化和智能化的解决方案，提高了项目融资的效率和风险管理水平。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项目融资的主要模式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私募股权融资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通过向少数投资者出售公司股权，获得项目所需资金。投资者通常包括风险投资公司、私募股权基金等。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公开上市融资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公司通过股票市场向公众投资者发行股票，筹集项目资金。这种方式要求公司具备一定的规模和盈利能力。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股权融资模式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公司向银行申请贷款，以项目资产或公司未来收益作为抵押，获得项目所需资金。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债券发行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公司通过债券市场向投资者发行债券，承诺按期支付利息和本金，获得项目资金。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债权融资模式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公司发行可转换债券，投资者可以在一定条件下将债券转换为公司的股票，这种方式结合了债权和股权的特点。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可转换债券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公司发行优先股，优先股股东享有固定股息和公司清算时的优先受偿权，但不享有公司的投票权。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混合融资模式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资产支持证券（ABS）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公司以项目资产为基础发行证券，投资者购买证券即成为资产支持证券的持有人，享有证券的收益权。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房地产投资信托（REITs）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公司以房地产项目为基础发行信托凭证，投资者购买凭证即成为房地产投资信托的受益人，享有房地产项目的收益权。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资产证券化融资模式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项目融资的风险管理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借款人可能因各种原因无法按时偿还贷款，导致投资者面临资金损失。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借款人违约风险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担保人信用风险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评级下调风险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083" r="4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担保人可能无法履行担保责任，使得投资者在借款人违约时无法获得充分保障。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借款人或担保人信用评级下调，可能导致投资者信心下降，融资成本上升。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原材料、劳动力等价格变动可能影响项目成本及收益。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市场利率波动可能导致项目融资成本变化，影响项目的经济效益。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对于涉及外币融资的项目，汇率波动可能导致还款压力增加或收益减少。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项目管理不善可能导致进度延误、成本超支等问题，影响项目收益。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技术更新或技术难题可能导致项目无法按计划实施，造成投资损失。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供应链中断或供应商违约可能影响项目进度和成本。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合同条款不清晰、不严谨可能导致争议和纠纷，影响项目顺利进行。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法规变化风险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政策法规变化可能对项目产生不利影响，如环保政策收紧可能导致项目成本增加。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知识产权风险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侵犯他人知识产权可能导致项目被迫停工或面临高额赔偿。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https://d.book118.com/765123222004011114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2024-09-20T23:23:47.842</cp:lastPrinted>
  <dcterms:created xsi:type="dcterms:W3CDTF">2024-09-20T15:23:47Z</dcterms:created>
  <dcterms:modified xsi:type="dcterms:W3CDTF">2024-09-20T15:23:49Z</dcterms:modified>
</cp:coreProperties>
</file>