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65FA2-8BDF-47A1-906E-256D71A50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ABFE7-3840-482D-90B3-68A9F4DAF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DAA8D-706D-4976-ACB8-A71CA5425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7C13C-3F57-4A92-B239-66574C779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1D259F-3C21-4A44-89B5-142F13860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7CFA62-E77A-4E27-BA63-09864389D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D4508F-3535-4F20-90DC-5F7025F5E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C6C51-57E2-4CE7-AE5A-9C31FAFF0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F0031-D5C2-4C24-9FFA-E3E37070C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DC384-CB90-48AE-A712-A2C489DB7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A1EB4-083E-4D4F-B3AA-5E928896A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24313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脑外伤康复护理查房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脑外伤概述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脑外伤康复护理的重要性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脑外伤康复护理查房流程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脑外伤康复护理的常见问题与对策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脑外伤康复护理的未来展望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脑外伤概述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脑外伤是指头部受到外力冲击导致的脑组织损伤。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脑外伤可分为轻度、中度、重度三类，根据损伤程度不同，临床表现和预后也不同。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531" b="155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脑外伤的常见原因包括交通事故、跌倒、暴力等。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脑外伤发生时，脑组织受到冲击，可引起脑挫裂伤、颅内血肿、脑水肿等病变，导致颅内压升高或降低，影响脑功能。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脑外伤的典型表现包括头痛、恶心、呕吐、意识障碍、抽搐、瘫痪等。根据损伤程度和部位的不同，临床表现也有所不同。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脑外伤的诊断主要依据患者的病史、体格检查和影像学检查。影像学检查如CT、MRI等可帮助医生了解脑组织损伤程度和颅内出血情况。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704" r="370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脑外伤康复护理的重要性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康复护理是指通过一系列的护理措施，帮助脑外伤患者恢复身体功能、提高生活质量的过程。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最大限度地恢复患者的生理、心理和社会功能，使其能够重返家庭和社会，独立生活和工作。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康复护理的原则与方法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个体化、渐进性、全面性、科学性。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物理疗法、作业疗法、言语疗法、心理疗法等。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对患者进行全面的评估，包括认知、语言、运动、情感等方面的功能评估。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通过评估结果，了解患者的康复进展情况，及时调整康复计划，以达到最佳的康复效果。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康复护理的评估与效果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脑外伤康复护理查房流程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整理患者病历资料，包括诊断报告、治疗方案、护理记录等，以便全面了解患者情况。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确保所需的康复设备（如康复器械、理疗仪器等）处于良好状态，并安排好使用计划。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参与查房的医护人员应具备相关知识和技能，以便能够准确评估患者的康复状况。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https://d.book118.com/765124313303011103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2024-09-13T06:46:05.570</cp:lastPrinted>
  <dcterms:created xsi:type="dcterms:W3CDTF">2024-09-12T22:46:05Z</dcterms:created>
  <dcterms:modified xsi:type="dcterms:W3CDTF">2024-09-12T22:46:07Z</dcterms:modified>
</cp:coreProperties>
</file>