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036AAA-7382-4E54-AFF3-6D6FB28D4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3E3B61-4D7A-4884-85F6-0D6D5D7CE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4144A5-1522-401D-96E2-EEAC6D958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8A5D6A-2592-49DC-9C42-18B587F116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D676C6-AB44-4159-A31F-6B447A613E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7BB251-8EA8-42D9-9623-CE643F5A09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0B7B9F-B199-4A35-B134-4B31F3EBB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F9FE6E-E18D-472B-8880-C0B94A147E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C2E16E-F40F-4C1E-A77D-D4E225376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35FE7A-9716-445E-AE53-7B1601CDA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B480C1-48E3-4B05-9B0F-F17B2F3D9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5130001332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重症护士个人年终工作总结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工作背景与职责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重症护理工作成果展示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应对挑战与困难经验分享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个人成长与职业规划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对科室和医院的建议与展望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总结回顾与感谢致辞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工作背景与职责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本人在重症医学科（ICU）工作，负责为危重病人提供全方位的护理服务。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作为重症护士，需要具备高度的专业技能和责任心，能够独立完成病人的护理工作，并与医生、其他护士及病人家属保持良好的沟通和协作。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所在科室及岗位介绍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岗位介绍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所在科室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负责病人的日常护理工作，包括病情观察、生命体征监测、药物管理、饮食指导等，确保病人得到全面、细致的护理。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病人护理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在病人出现紧急情况时，能够迅速、准确地进行急救处理，如心肺复苏、气管插管等，为病人争取更多的救治时间。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急救处理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严格执行医院感染控制制度，做好手卫生、消毒隔离等工作，降低病人感染风险。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感染控制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与病人家属保持密切联系，及时告知病人病情及治疗情况，解答家属疑问，提供心理支持。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家属沟通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岗位职责与任务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ICU工作环境紧张而有序，需要护士具备高度的应变能力和心理承受能力。同时，医院为护士提供了良好的工作条件和福利待遇。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工作环境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在ICU工作中，团队协作至关重要。本人与医生、其他护士及医技人员保持密切合作，共同为病人提供优质的医疗服务。在工作中，我们相互支持、共同进步，形成了良好的团队氛围。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工作环境及团队协作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重症护理工作成果展示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高质量护理服务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在过去的一年中，我始终致力于提供高质量的护理服务，确保每一位患者都得到了全面、细致的照顾。通过定期评估患者的需求和病情变化，我及时调整护理计划，确保护理措施的有效性和安全性。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患者满意度提升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通过与患者的深入沟通和交流，我积极关注他们的心理和情感需求，提供个性化的护理关怀。在患者满意度调查中，我收到了许多患者的积极反馈，他们对我在专业性和人文关怀方面的表现给予了高度评价。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664" b="566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患者护理质量与满意度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过去的一年里，我不断学习和提升自己的专业技能。通过参加医院组织的各类培训和学习班，我掌握了最新的重症护理理论知识和实践技能。同时，我还积极参与模拟演练和案例分析等活动，提高了自己在紧急情况下的应变能力和团队协作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专业技能提升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作为重症护理团队的一员，我不仅关注自身技能的提升，还积极参与新员工的培训和指导工作。通过分享自己的经验和技巧，帮助新员工快速适应工作环境并提升他们的护理水平。此外，我还参与了医院组织的学术交流活动，与同行们共同探讨重症护理领域的热点问题和发展趋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培训成果显著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专业技能提升与培训成果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过去的一年中，我积极参与科研项目和临床研究工作。通过与医生和其他医护人员的紧密合作，我参与了多项关于重症患者治疗和护理方面的课题研究。通过收集和分析数据，我撰写了多篇学术论文并成功发表在国内外知名学术期刊上。这些研究成果不仅提升了医院在重症护理领域的学术地位，也为临床实践提供了有价值的参考依据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科研能力表现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了不断提升自己的学术水平和拓宽视野，我积极参加各类学术交流活动。在过去的一年里，我参加了多场国内外重症医学和护理领域的学术会议和研讨会。通过这些活动，我不仅与同行们交流了最新的研究成果和临床经验，还结识了许多优秀的专家学者，为未来的合作和发展奠定了良好基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学术交流活动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科研能力表现及学术交流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应对挑战与困难经验分享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与同事、家人或朋友分享工作中的压力，获得情感支持和建议。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寻求支持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自我调节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合理安排时间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学习放松技巧，如深呼吸、冥想等，以缓解工作压力。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合理规划工作和生活时间，避免过度劳累。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心理压力应对策略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复杂病例处理经验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深入了解病情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仔细研读病历资料，与医生充分沟通，全面了解患者的病情和治疗方案。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制定个性化护理计划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根据患者的具体情况，制定个性化的护理计划，确保患者得到全面、细致的照顾。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密切观察病情变化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密切观察患者的病情变化，及时向医生报告异常情况，确保患者安全。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https://d.book118.com/765130001332011043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2024-09-05T23:14:45.876</cp:lastPrinted>
  <dcterms:created xsi:type="dcterms:W3CDTF">2024-09-05T15:14:45Z</dcterms:created>
  <dcterms:modified xsi:type="dcterms:W3CDTF">2024-09-05T15:14:47Z</dcterms:modified>
</cp:coreProperties>
</file>