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BC137-34F4-4758-8E84-54D72E6D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D8EFF-A541-47E7-B5E6-BA9FDE19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4DF8-BE55-471A-A38B-2DF30B82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4E167-7CF1-4AFD-AAFF-DDA6EFFE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5EEA2-5691-4C78-9C4A-8832BE92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8B0D0-F01D-4FFE-BDAA-0DDD7649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89D8D-A04D-487A-860B-53F54791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85899-2B61-4B5E-8504-EF096331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BAC00-C976-474D-97D2-4EC8E96B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486B3-4C18-4FF0-A0FB-BAB7D358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B538-6979-441A-B9BE-1A041168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0130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护理质量安全与病人静脉输液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病人静脉输液的基本知识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护理质量安全在病人静脉输液中的实践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病人静脉输液中的常见问题与解决方案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提高护理质量安全在病人静脉输液中的措施与建议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静脉输液是医疗护理中常见的操作，其安全性和质量直接关系到病人的治疗效果和生命安全。因此，加强静脉输液的护理质量和安全管理，提高护理人员的操作水平和责任意识，是保障病人安全的重要措施。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随着医疗改革的深入推进，病人对医疗服务的质量和安全性要求越来越高。静脉输液作为医疗服务的重要组成部分，其护理质量和安全性的提高是适应医疗改革需求的必然趋势。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静脉输液的定义和分类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简要介绍静脉输液的定义、分类及适应症，为后续讨论奠定基础。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静脉输液的操作流程和规范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详细介绍静脉输液的操作流程、规范及注意事项，强调护理人员在操作过程中应遵循的原则和要求。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静脉输液的常见并发症及预防措施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分析静脉输液过程中可能出现的并发症及其原因，提出相应的预防措施和护理建议。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护理质量安全与静脉输液的关系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阐述护理质量安全对静脉输液的重要性，分析影响静脉输液护理质量和安全性的因素，提出加强护理质量安全管理的措施和建议。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护理质量安全是指在护理过程中，通过采取一系列措施，确保病人得到安全、有效、及时、满意的护理服务，同时降低医疗风险和不良事件的发生。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护理质量安全是医疗质量的重要组成部分，直接关系到病人的生命安全和健康。提高护理质量安全水平，有助于减少医疗事故和纠纷，提升医院整体声誉和竞争力。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通过加强风险评估和预警，及时发现和消除潜在的安全隐患，防止不良事件的发生。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强化医护人员的安全意识和责任意识，鼓励全员参与护理质量安全管理，形成齐抓共管的良好氛围。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不断完善护理质量安全管理制度和流程，提高护理服务的规范化和标准化水平，实现持续的质量改进。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静脉输液是临床常见的治疗手段之一，也是护理工作中的重要环节。确保静脉输液的安全、有效、及时，对于保障病人生命安全和促进康复具有重要意义。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护理质量安全与病人静脉输液密切相关。在静脉输液过程中，严格遵守无菌操作原则、正确选择血管和穿刺部位、合理控制输液速度和药物浓度等，都是保障护理质量安全的重要措施。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同时，加强静脉输液过程中的监测和记录，及时发现并处理异常情况，也是确保护理质量安全的重要环节。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834" r="1083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护理质量安全与病人静脉输液的关系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病人静脉输液的基本知识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静脉输液是利用大气压和液体静压原理将大量无菌液体、电解质、药物由静脉输入体内的方法。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根据输入液体的性质不同，可分为晶体液、胶体液和血液制品等；根据输入液体的量及速度不同，可分为全量输液、部分输液和快速输液等。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38" r="25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静脉输液适用于各种原因引起的脱水、失血、电解质紊乱、酸碱平衡失调、营养不良、感染、中毒等需要迅速补充血容量、纠正电解质及酸碱平衡紊乱、补充营养或药物治疗的情况。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静脉输液的禁忌症包括严重的心力衰竭、肺水肿、脑水肿、肾功能不全等需要限制液体入量的情况，以及静脉炎、静脉血栓形成等需要避免静脉输液的情况。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静脉输液的操作流程包括评估病人情况、准备用物、选择血管、消毒皮肤、穿刺进针、固定针头、调节滴速、观察反应等步骤。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脉输液过程中，需要注意严格执行无菌操作原则，避免感染；选择合适的血管和针头，避免损伤血管和神经；调节合适的滴速，避免过快或过慢引起不适；密切观察病人的反应，及时处理异常情况。同时，还需要注意药物的配伍禁忌和相互作用，避免不良反应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静脉输液的操作流程与注意事项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https://d.book118.com/765130130143011044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2024-09-06T21:56:51.957</cp:lastPrinted>
  <dcterms:created xsi:type="dcterms:W3CDTF">2024-09-06T13:56:51Z</dcterms:created>
  <dcterms:modified xsi:type="dcterms:W3CDTF">2024-09-06T13:56:54Z</dcterms:modified>
</cp:coreProperties>
</file>