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BOMWO+EQNCCP+ArialMT"/>
      <p:regular r:id="rId15"/>
    </p:embeddedFont>
    <p:embeddedFont>
      <p:font typeface="REBAGB+MS-UIGothic"/>
      <p:regular r:id="rId16"/>
    </p:embeddedFont>
    <p:embeddedFont>
      <p:font typeface="SIFBPK+ANPVOR+MicrosoftYaHei"/>
      <p:regular r:id="rId17"/>
    </p:embeddedFont>
    <p:embeddedFont>
      <p:font typeface="HQMNOP+UECALH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4D7EA-E7C9-42AB-8F67-E1B45A8D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9FAC3-88BA-49F5-8658-21D93241A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F30D1-86AA-4D64-BF65-6673C644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1F73A-C58D-4A04-BEF9-09080F4D6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3D431B-4DA1-4BC2-8D68-AA72AD004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87663-03C2-4A51-A8AD-1B1052F85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9A166-781D-4BCC-AF42-BABA6E8A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35754-C335-42FE-8770-B9157810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E43DB-2A17-4B0E-A0B9-06DC1CAD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58BBD-C71A-4CA0-BAD6-24E18532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C024F-EE7C-4282-97E9-1957C22B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30342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UBOMWO+EQNCCP+ArialMT"/>
                <a:cs typeface="UBOMWO+EQNCC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主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406205"/>
            <a:ext cx="4439861" cy="2601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UBOMWO+EQNCCP+ArialMT"/>
                <a:cs typeface="UBOMWO+EQNCC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管制刀具的危害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UBOMWO+EQNCCP+ArialMT"/>
                <a:cs typeface="UBOMWO+EQNCC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校园内管制刀具的常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见问题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UBOMWO+EQNCCP+ArialMT"/>
                <a:cs typeface="UBOMWO+EQNCC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如何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防管制刀具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入校园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UBOMWO+EQNCCP+ArialMT"/>
                <a:cs typeface="UBOMWO+EQNCC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REBAGB+MS-UIGothic"/>
                <a:cs typeface="REBAGB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4829365"/>
            <a:ext cx="2185937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UBOMWO+EQNCCP+ArialMT"/>
                <a:cs typeface="UBOMWO+EQNCCP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2C3F55"/>
                </a:solidFill>
                <a:latin typeface="REBAGB+MS-UIGothic"/>
                <a:cs typeface="REBAGB+MS-UIGothic"/>
              </a:rPr>
              <a:t>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REBAGB+MS-UIGothic"/>
                <a:cs typeface="REBAGB+MS-UIGothic"/>
              </a:rPr>
              <a:t>主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题</a:t>
            </a:r>
            <a:r>
              <a:rPr sz="3800" spc="27">
                <a:solidFill>
                  <a:srgbClr val="2C3F55"/>
                </a:solidFill>
                <a:latin typeface="REBAGB+MS-UIGothic"/>
                <a:cs typeface="REBAGB+MS-UIGothic"/>
              </a:rPr>
              <a:t>介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社会安全事件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频发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近年来，校园内外的安全事件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生，其中一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些涉及到管制刀具等危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物品。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法律法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禁止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我国法律法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定，管制刀具属于禁止携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和使用的危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物品。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校园安全需要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了保障学生的人身安全和校园秩序，必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须严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入校园。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提高安全意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班会，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到携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管制刀具的危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法性，提高自我保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EBAGB+MS-UIGothic"/>
                <a:cs typeface="REBAGB+MS-UIGothic"/>
              </a:rPr>
              <a:t>倡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文明校园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6724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立文明意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极参与校园安全建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文明的校园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EBAGB+MS-UIGothic"/>
                <a:cs typeface="REBAGB+MS-UIGothic"/>
              </a:rPr>
              <a:t>加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A5B2"/>
                </a:solidFill>
                <a:latin typeface="REBAGB+MS-UIGothic"/>
                <a:cs typeface="REBAGB+MS-UIGothic"/>
              </a:rPr>
              <a:t>安全管理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提醒学校管理人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校园安全的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和制止携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管制刀具等危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物品的行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REBAGB+MS-UIGothic"/>
                <a:cs typeface="REBAGB+MS-UIGothic"/>
              </a:rPr>
              <a:t>管制刀具的危害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个人安全的危害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2113017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管制刀具可能被用于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害他人，造成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重的人身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害甚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45591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至死亡。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312658"/>
            <a:ext cx="51842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持有管制刀具可能增加个人遭受暴力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袭击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人安全构成威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校园安全的危害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73465" y="2218049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03059" y="2868667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入校园可能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致学生之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的冲突升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，</a:t>
            </a:r>
          </a:p>
          <a:p>
            <a:pPr marL="1238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校园暴力事件。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73465" y="412749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SIFBPK+ANPVOR+MicrosoftYaHei"/>
                <a:cs typeface="SIFBPK+ANPVOR+MicrosoftYaHei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03059" y="4808593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管制刀具的存在可能使校园成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犯罪分子的目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，</a:t>
            </a:r>
          </a:p>
          <a:p>
            <a:pPr marL="1143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校园的整体安全。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REBAGB+MS-UIGothic"/>
                <a:cs typeface="REBAGB+MS-UIGothic"/>
              </a:rPr>
              <a:t>社会安全的危害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38275" y="2119367"/>
            <a:ext cx="46005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管制刀具的非法持有和流通可能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社会治安造成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面影响，增加社会的不安全感。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8275" y="3826247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管制刀具可能被用于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法犯罪活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抢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劫、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人等，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社会造成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REBAGB+MS-UIGothic"/>
                <a:cs typeface="REBAGB+MS-UIGothic"/>
              </a:rPr>
              <a:t>重危害。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669983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REBAGB+MS-UIGothic"/>
                <a:cs typeface="REBAGB+MS-UIGothic"/>
              </a:rPr>
              <a:t>校园内管制刀具的常</a:t>
            </a:r>
            <a:r>
              <a:rPr sz="3800" spc="25">
                <a:solidFill>
                  <a:srgbClr val="2C3F55"/>
                </a:solidFill>
                <a:latin typeface="SimSun"/>
                <a:cs typeface="SimSun"/>
              </a:rPr>
              <a:t>见问题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https://d.book118.com/765130342341011111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UBOMWO+EQNCCP+ArialMT</vt:lpstr>
      <vt:lpstr>Times New Roman</vt:lpstr>
      <vt:lpstr>REBAGB+MS-UIGothic</vt:lpstr>
      <vt:lpstr>SimSun</vt:lpstr>
      <vt:lpstr>SIFBPK+ANPVOR+MicrosoftYaHei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2024-09-18T00:55:20.945</cp:lastPrinted>
  <dcterms:created xsi:type="dcterms:W3CDTF">2024-09-17T16:55:20Z</dcterms:created>
  <dcterms:modified xsi:type="dcterms:W3CDTF">2024-09-17T16:55:22Z</dcterms:modified>
</cp:coreProperties>
</file>