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41E84-668F-4569-8962-40A14CC6F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7F303-37ED-4645-91B0-17354A720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EF4FD-54B9-421F-A83A-171A784A5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F0D47-F190-4018-B8C3-8C3BF24D4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D16D9-5941-4388-8CFA-20555473D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A1CF5-F0ED-4F15-9BFB-C1DBB0449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BA71F-D526-4B14-942D-5C8BDFCEB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41AE2-2EFF-47AE-BAE3-81FF090A8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39A0B-ECF9-448F-BC8F-A17ECDF88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26D04-90E6-4721-B0FD-C0821C5B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239D5-5C75-4FD8-9A8B-4F18B88AA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31032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肿瘤化疗护理培训课程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肿瘤化疗护理的注意事项与建议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肿瘤化疗护理基础知识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肿瘤化疗护理是指对接受化疗治疗的肿瘤患者进行全面、专业的护理，包括病情观察、症状处理、心理支持等方面的内容。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肿瘤化疗患者常常面临身体和心理的双重压力，专业的护理能够减轻患者的痛苦，提高治疗效果和生活质量。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肿瘤化疗护理的定义与重要性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肿瘤化疗药物的种类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肿瘤化疗药物主要包括细胞毒药物、生物反应调节剂和分子靶向药物等。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肿瘤化疗药物的作用机制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细胞毒药物主要通过干扰DNA合成或影响细胞分裂来杀死或抑制肿瘤细胞；生物反应调节剂通过调节免疫系统或炎症反应来增强抗肿瘤效果；分子靶向药物则针对特定分子靶点，抑制肿瘤细胞的生长和扩散。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肿瘤化疗药物的作用机制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肿瘤化疗过程中的常见副作用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骨髓抑制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肝肾毒性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白细胞、红细胞、血小板减少等。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肝功能异常、肾功能不全等。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消化系统副作用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心脏毒性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神经系统毒性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恶心、呕吐、腹泻、便秘等。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心肌损伤、心律失常等。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周围神经病变、中枢神经毒性等。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肿瘤化疗护理技能培训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207" b="152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化疗药物的配置与使用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化疗药物的分类与特性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了解不同化疗药物的化学结构、作用机制、适应症和不良反应。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药物配置的安全操作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掌握正确的药物配置流程，包括核对、稀释、混合等步骤，确保药物准确无误地注入患者体内。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药物使用的注意事项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了解不同药物的最佳给药时间、给药途径和给药顺序，以及药物之间的相互作用和配伍禁忌。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不良反应的预防与处理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了解常见的不良反应如恶心、呕吐、骨髓抑制等，提前采取预防措施，并在发生不良反应时及时处理，减轻患者痛苦。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关注患者的心理状态，提供情感支持和心理疏导，帮助患者树立信心，积极配合治疗。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患者生命体征的监测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密切观察患者的体温、心率、呼吸、血压等指标，及时发现异常情况并采取相应措施。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化疗过程中的观察与护理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应对措施的落实与协作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在紧急情况下能够迅速启动应急预案，协调各方面资源，确保患者得到全面、高效的救治。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紧急情况的识别与判断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熟悉常见的紧急情况如过敏反应、休克等，能够迅速识别并作出初步评估。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掌握针对不同紧急情况的急救措施，如心肺复苏、抗过敏治疗等，确保患者得到及时有效的救治。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紧急情况的处理与应对措施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肿瘤化疗患者的心理护理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https://d.book118.com/765131032140011120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2024-09-22T23:11:02.682</cp:lastPrinted>
  <dcterms:created xsi:type="dcterms:W3CDTF">2024-09-22T15:11:02Z</dcterms:created>
  <dcterms:modified xsi:type="dcterms:W3CDTF">2024-09-22T15:11:04Z</dcterms:modified>
</cp:coreProperties>
</file>