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76B9BC-C4C0-4D40-8626-606FCF0A7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9E79F4-C76A-419A-9371-20CB448BC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E6ACCC-99E0-453F-945B-C3E721B78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0CA996-9BD9-4A53-9D78-906F71AFDC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D7F710-02F3-42AB-AD7C-64579529B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8510FD-9003-4342-93DE-883D61317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1DE5DA-1AFB-42E3-A816-98258CFB3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A6EF28-23ED-4306-8C5C-ADABA035C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430F5C-E591-4A32-B26C-8FBE8A605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F2D0E9-D098-4836-9C60-5A035D1BF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8768AB-039C-4DE5-9740-0B604A064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13302413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83企业规范化管理培训的组织和战略发展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培训方式与教学方法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培训师资与团队建设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培训成果展示与应用推广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未来发展规划与战略思考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培训背景与目标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470" b="1447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企业规范化管理现状及挑战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规范化管理水平参差不齐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当前，83企业在规范化管理方面存在较大的差异，部分企业已经建立了较为完善的管理体系，而另一些企业则尚处于初级阶段。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法规政策变化带来的挑战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随着国家法规政策的不断调整和完善，83企业需要不断适应新的政策环境，加强规范化管理，确保合规经营。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市场竞争压力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在激烈的市场竞争中，83企业需要提高规范化管理水平，以提升品牌形象和市场竞争力。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促进合规经营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通过培训，增强83企业管理人员的合规意识，确保企业在日常经营中严格遵守国家法律法规和政策要求。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提升市场竞争力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通过培训，帮助83企业管理人员了解市场动态和竞争趋势，提升企业的市场应变能力和竞争力。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提高规范化管理水平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通过培训，使83企业管理人员全面掌握规范化管理的理念、方法和工具，提高企业规范化管理水平。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参训人员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83企业的中高层管理人员、业务骨干及后备人才。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参训人员需具备一定的管理基础知识和实践经验，对规范化管理有浓厚的兴趣和学习意愿。同时，参训人员需要全程参与培训，积极互动、分享经验。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参训人员及要求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培训内容与课程设置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规范化管理的实践应用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结合企业实际案例，分析规范化管理在实践中的运用，使学员能够将理论知识与实际操作相结合。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规范化管理的基本概念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阐述规范化管理的定义、目的和意义，帮助学员明确学习目标和方向。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规范化管理的理论体系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系统介绍规范化管理的理论框架，包括管理思想、管理原则、管理方法等，为学员提供全面的理论支持。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规范化管理理论体系介绍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教授学员如何设计规范化的管理流程，包括流程分析、流程设计、流程优化等，提高学员的流程管理能力。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规范化管理流程设计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指导学员制定规范化的管理制度，包括制度规划、制度起草、制度审查等，培养学员的制度建设能力。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规范化管理制度建设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介绍常用的规范化管理工具，如流程图、制度模板、管理表单等，并教授学员如何运用这些工具进行管理工作。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规范化管理工具运用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实际操作技能培养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选取具有代表性的规范化管理案例，进行深入剖析和解读，帮助学员理解规范化管理的精髓和实质。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经典案例分析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邀请具有丰富实践经验的企业管理者或专家，分享他们在规范化管理方面的经验和教训，为学员提供宝贵的实践参考。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经验分享与交流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组织学员进行互动讨论，就案例分析和经验分享中的问题进行深入探讨和交流，加深学员对规范化管理的理解和认识。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互动讨论与答疑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案例分析与经验分享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培训方式与教学方法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利用网络平台，提供多媒体教学资源，方便学员随时随地学习。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108" r="111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线下培训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组织面授课程、研讨会等活动，加强学员与老师、同学之间的交流互动。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结合线上教学资源与线下实践活动，提高学员学习效果。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线上线下相结合培训模式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引导学员分析实际案例，培养学员分析问题和解决问题的能力。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让学员扮演不同角色，模拟实际工作场景，提高学员应对挑战的能力。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组织学员分组讨论，激发学员思维碰撞，促进知识共享与团队协作。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互动式与参与式教学方法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https://d.book118.com/765133024134011122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2024-09-25T21:30:09.574</cp:lastPrinted>
  <dcterms:created xsi:type="dcterms:W3CDTF">2024-09-25T13:30:09Z</dcterms:created>
  <dcterms:modified xsi:type="dcterms:W3CDTF">2024-09-25T13:30:11Z</dcterms:modified>
</cp:coreProperties>
</file>