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04495-3835-45E8-B485-94D4B007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87FEE-C5BF-4E30-B26F-4EFF573F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0D5B5-B01D-41A0-AD51-F2B89580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FAA87-FC72-4431-BA07-3384DD9E5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37618-3497-42E3-9479-1694641F4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B3719-29CA-41D1-8977-8AA2F2FC6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266E7-695C-4AA3-9106-735E3FA5B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B980E-B295-4C5E-9EC2-CD4C8750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78752-F6F0-44C7-A32C-E4C384244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F45AD-A13B-4F62-BD5A-6D333615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1569C-712E-4DF5-8755-4AA97FB8F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331102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妇科2024年度工作总结与计划之深化妇科健康教育与宣传工作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2024年度妇科工作总结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妇科健康教育现状分析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妇科宣传工作策略探讨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2024年度妇科工作计划展望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保障措施与政策支持建议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提高女性健康意识和自我保健能力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通过深化妇科健康教育与宣传工作，使女性更加了解自身生理和病理特点，掌握预防和治疗妇科常见病、多发病的知识和技能，从而提高女性健康意识和自我保健能力。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通过加强妇科健康教育与宣传工作，增进医患之间的信任和理解，提高患者对治疗方案的依从性和满意度，促进医患合作，共同维护女性健康。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推动妇科领域发展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通过总结过去一年的工作经验和成果，制定更加科学合理的工作计划，推动妇科领域在健康教育、宣传、科研等方面的持续发展，提高妇科医疗服务质量和水平。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妇科健康教育与宣传工作的现状分析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总结过去一年妇科健康教育与宣传工作的开展情况，包括活动形式、内容、受众群体、效果评估等方面的经验和问题。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妇科常见病、多发病的健康教育与宣传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重点介绍针对妇科常见病、多发病的健康教育与宣传策略和实施情况，如炎症、肿瘤、内分泌疾病等。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根据现状分析，提出未来一年妇科健康教育与宣传工作的计划和目标，包括拓展宣传渠道、丰富教育内容、加强合作与交流等方面的具体措施和预期成果。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2024年度妇科工作总结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诊疗人次与病种覆盖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本年度妇科门诊接诊患者数量较往年有明显增长，涵盖了常见的妇科疾病及疑难杂症，展现了科室的综合诊疗能力。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诊疗质量提升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通过加强医生培训、引进先进医疗设备、优化诊疗流程等措施，提高了妇科疾病的诊疗准确性和效率。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定期开展患者满意度调查，针对患者反馈的问题及时改进，提升了患者就医体验。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https://d.book118.com/765133110220011112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2024-09-19T01:24:47.797</cp:lastPrinted>
  <dcterms:created xsi:type="dcterms:W3CDTF">2024-09-18T17:24:47Z</dcterms:created>
  <dcterms:modified xsi:type="dcterms:W3CDTF">2024-09-18T17:24:49Z</dcterms:modified>
</cp:coreProperties>
</file>