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F9C3F-6590-4F7B-AA1D-B464A45D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0C2AA-E427-4198-9514-C0281CAFC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30A9E-8EBA-43A6-8A08-79A37B583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60D74-6ED0-47CF-BF71-B10E0C98C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E2199D-4C47-4567-900E-40CC0D535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2A849-55F9-45CA-B0AB-917BBA1F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4DF47-C3B1-48DB-B7AF-2A2BDC30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F35F8-E160-484D-B016-0B1D1EEBB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474F1-44E2-401C-8739-DD3CA1A9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415D-D366-44DD-B843-66C7780C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63AE5-BEBF-470B-90F6-F9260113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34002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制作形状补间动画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制作形状补间动画的步骤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形状补间动画的属性设置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形状补间动画的进阶技巧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制作形状补间动画的常见问题及解决方案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形状补间动画的实例展示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6" b="26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什么是形状补间动画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形状补间动画是一种在Flash等动画软件中常用的技术，通过在起始和结束帧之间插入中间帧，使一个形状逐渐变化成另一个形状。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它能够实现复杂和自然的形状变化效果，广泛应用于动画短片、游戏、网页设计等领域。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通过简单的设置，即可实现形状的平滑变化。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可以实现多种形状变化效果，如缩放、旋转、扭曲等。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可以在动画过程中动态调整形状变化的速度和方向。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形状补间动画的特点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用于展示创意和设计理念，如产品原型、概念设计等。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68" r="1486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183" b="121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用于广告宣传和品牌推广，吸引观众注意力。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用于演示复杂的概念和过程，帮助学生更好地理解知识。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形状补间动画的应用场景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制作形状补间动画的步骤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确定动画的起始和结束状态，并创建关键帧。关键帧是动画中最重要的帧，它们定义了动画的起始和结束状态。在Flash或其他动画制作软件中，可以使用绘图工具创建关键帧。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在起始关键帧中绘制所需的形状，然后在结束关键帧中绘制另一个所需的形状。确保两个关键帧中的形状完全不同，以创建明显的动画效果。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创建起始和结束关键帧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97" r="340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121" r="391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选择补间类型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确定补间的运动路径和方向。根据需要调整运动路径的长度、方向和形状，以获得所需的动画效果。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在软件中选择“补间”选项，然后选择“形状”作为补间类型。形状补间动画允许在两个关键帧之间创建形状的变化效果。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31" r="29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在属性面板中设置补间的属性，如补间范围、颜色、透明度等。这些属性将影响动画的外观和效果。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根据需要调整属性值，以使动画更加自然和流畅。例如，可以设置补间范围以控制动画的持续时间，或设置颜色和透明度属性以获得更好的视觉效果。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设置补间属性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在预览窗口中播放动画，查看效果是否符合预期。如果需要，可以使用软件提供的工具对动画进行修改和调整。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修改关键帧中的形状、运动路径或属性值，以获得更好的动画效果。不断预览和修改，直到满意为止。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预览并修改动画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形状补间动画的属性设置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1" r="15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65" r="26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用于设置补间动画中两个关键帧之间的颜色变化。可以通过选择不同的颜色和混合模式，实现丰富多彩的动画效果。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补间颜色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允许用户自定义补间动画的颜色，以适应不同的主题和设计风格。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自定义颜色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补间颜色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6" r="10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用于设置补间动画中各个关键帧的透明度变化。通过调整透明度，可以创造出渐变、淡入淡出等效果，增强动画的视觉冲击力。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允许用户根据需要自定义透明度值，以实现更加灵活的动画效果。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自定义透明度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https://d.book118.com/765134002100011042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2024-09-03T07:24:45.404</cp:lastPrinted>
  <dcterms:created xsi:type="dcterms:W3CDTF">2024-09-02T23:24:45Z</dcterms:created>
  <dcterms:modified xsi:type="dcterms:W3CDTF">2024-09-02T23:24:47Z</dcterms:modified>
</cp:coreProperties>
</file>