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C3EF7E-D151-4C29-88DA-F6E4B5AC33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118B20-46C6-4C13-BFED-EDD3BB852A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45AE31-14E7-4B0C-95E7-5D1543A2DC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65E1CE-014F-486D-BE86-0FCC65EF3D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6883E33-44A7-4583-9E2B-8A12745962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538912A-F63E-4E36-BE15-12E4120B5F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1D122BB-4A0E-4390-8CBB-452CAC4AE5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BBA728-F749-4543-9411-3903561BE8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EFF55B-F02F-4878-BA86-A963EA327F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5B687A-D926-453B-9F28-5CBC61A196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8421EF-3DDE-4651-A2A2-A677BE06B6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5140004011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大学生暑期安全教育课件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暑期安全概述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交通安全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防火防盗防溺水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网络安全与心理健康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旅游安全与户外活动注意事项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饮食安全与疾病预防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暑期安全概述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1178" b="1178"/>
          <a:stretch>
            <a:fillRect/>
          </a:stretch>
        </p:blipFill>
        <p:spPr>
          <a:xfrm>
            <a:off x="6099052" y="1665911"/>
            <a:ext cx="5058969" cy="426057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1352702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204679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056534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908511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暑期是大学生外出旅游、实习、兼职等高峰期，加强安全教育有助于降低意外事故发生的概率，保障学生的人身安全。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大学生是社会未来的重要力量，他们的安全关系到家庭幸福和社会稳定，因此加强暑期安全教育具有重要意义。</a:t>
            </a:r>
            <a:endParaRPr lang="en-US" sz="1100"/>
          </a:p>
        </p:txBody>
      </p:sp>
      <p:sp>
        <p:nvSpPr>
          <p:cNvPr id="10" name="Freeform 10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保障学生人身安全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维护社会稳定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暑期安全重要性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交通安全问题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暑期大学生出行频繁，但由于缺乏交通安全意识，容易发生交通事故。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旅游安全问题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大学生在旅游过程中可能会遇到天气突变、自然灾害等不可预测的风险。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网络安全问题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在享受网络便利的同时，大学生也面临着网络诈骗、信息泄露等安全隐患。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暑期安全现状及问题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71" b="17971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增强学生安全意识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通过安全教育，使大学生充分认识到安全的重要性，提高安全防范意识。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掌握基本安全技能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教育大学生掌握基本的交通安全、旅游安全、网络安全等技能，提高应对突发事件的能力。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培养良好的安全习惯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引导大学生养成良好的安全习惯，如遵守交通规则、不轻易透露个人信息等。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暑期安全教育目标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交通安全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0678" b="20678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957" b="19957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遵守交通信号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红灯停，绿灯行，黄灯减速，遵守交通信号是保障交通安全的基本要求。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行人优先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在过马路时，要遵循行人优先的原则，确认交通信号并观察交通情况后，快速通过马路。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保持车距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在行驶过程中，要保持与前车的安全距离，避免追尾事故的发生。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遵守交通规则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驾驶员应熟练掌握驾驶技能，包括车辆控制、道路观察和应急处理能力等。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驾驶员技能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驾驶员心理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9458" r="94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驾驶员身体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000" r="15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驾驶员应具备良好的心理素质，保持冷静、沉着，不轻易受到外界因素的干扰。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驾驶员应保证身体健康，不疲劳驾驶、不酒后驾驶，确保行车安全。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驾驶员素质与行车安全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在遇到紧急情况时，驾驶员应迅速采取紧急制动措施，避免事故发生。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6042" b="16042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紧急制动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在道路上遇到障碍物时，驾驶员应提前减速、避让，确保行车安全。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避让障碍物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在行驶过程中遇到爆胎时，驾驶员应保持冷静，控制好方向，轻踩刹车，将车辆缓慢停下。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处理爆胎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应对突发交通事件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防火防盗防溺水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4786" b="478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1495" b="1149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4786" b="478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火灾预防与应对措施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火灾原因及危害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分析火灾发生的常见原因，如电器短路、煤气泄漏等，并强调火灾对个人和社会的巨大危害。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介绍如何预防火灾的发生，包括不乱丢烟蒂、不私拉乱接电线、不使用违规电器等。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应急处理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详细阐述火灾发生时的应急处理措施，如拨打119火警电话、使用灭火器等，并提供火场逃生的基本方法和注意事项。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分析常见的盗窃类型和手段，如入室盗窃、扒窃等，并提醒学生注意保护个人财物。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盗窃类型及手段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介绍如何防范盗窃，包括锁好门窗、不轻易透露个人信息、不将贵重物品随意放置等。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防范措施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8917" r="8917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2917" r="2291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阐述发现盗窃行为时的报警及处理程序，包括拨打110报警电话、保护现场等，并提供配合警方调查的相关建议。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报警及处理程序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盗窃防范及报警处理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自救方法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介绍溺水时的自救方法，包括保持冷静、寻找漂浮物、采取仰卧姿势等，并提供呼救和等待救援的基本策略。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互救技巧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详细阐述发现他人溺水时的互救技巧，如拨打120急救电话、使用救生器材等，并提供心肺复苏等紧急救护措施的培训。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溺水原因及危害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分析溺水发生的常见原因，如不慎落水、游泳时抽筋等，并强调溺水对个人和社会的巨大危害。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250" r="1425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溺水自救与互救方法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网络安全与心理健康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https://d.book118.com/765140004011011104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2024-09-13T17:10:17.219</cp:lastPrinted>
  <dcterms:created xsi:type="dcterms:W3CDTF">2024-09-13T09:10:17Z</dcterms:created>
  <dcterms:modified xsi:type="dcterms:W3CDTF">2024-09-13T09:10:19Z</dcterms:modified>
</cp:coreProperties>
</file>