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09CCF-9EB4-45D8-A50B-967D35365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0790D-1527-4F0C-9BAC-D42620310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BEE92-5462-487B-81E9-BBC1F3D9A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198E0-388C-46EF-B110-AC082ECDA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0665C1-8347-4113-9630-F8F859410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4002EA-6BC6-407B-923B-7AB401019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094F19-DCF1-4BD6-AF24-BE8AF02BB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67888-CD4B-46B6-83E3-4F709152F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F5088-7A5C-4C6A-81C1-393BF933F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34F04-FAE0-40FE-8995-9E44C0A1E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182D2-952E-47CB-8901-A5B5C812B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40101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精细化生产计划编制方法与技巧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精细化生产计划编制方法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精细化生产计划编制技巧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精细化生产计划实施与监控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精细化生产计划支持系统与工具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精细化生产计划编制实践案例分享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生产计划是企业对生产任务作出统筹安排，具体拟定生产产品的品种、数量、质量和进度的计划。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它是指导企业计划期生产活动的纲领性方案，是企业战略计划的具体化，对生产活动进行组织和指挥，使生产活动在时间和空间上得到合理的安排，保证生产均衡、有序地进行。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生产计划编制原则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以销定产原则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根据市场需求和预测来制定生产计划，避免产品积压和浪费。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优先保证重点原则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优先安排重点产品、关键零部件的生产，确保重点项目的完成。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均衡生产原则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合理安排各生产环节和工序，保持生产能力的平衡，提高生产效率。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弹性原则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考虑市场变化、设备故障等不确定因素，制定具有一定弹性的生产计划，以便及时调整。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精细化生产计划追求高精度、高质量的生产安排，减少浪费和不必要的库存。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能够快速响应市场变化，调整生产计划，满足客户需求。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可追溯性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对生产过程进行详细的记录和跟踪，确保产品质量和生产效率的可追溯性。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强调各部门之间的协同合作，实现信息共享和资源整合，提高整体生产效率。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精细化生产计划特点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精细化生产计划编制方法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MRP基本原理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根据主生产计划、物料清单和库存信息，计算物料需求计划，确保生产所需物料按时到达。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MRP实施步骤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建立物料清单和库存信息，设定主生产计划，运行MRP计算物料需求，发出采购订单。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MRP优缺点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优点在于能够确保物料供应的稳定性，缺点在于可能产生过多的库存和较长的交货期。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基于MRP编制方法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JIT优缺点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优点在于能够降低库存、减少浪费、提高生产效率，缺点在于对供应链稳定性要求较高。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JIT基本原理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在需要的时候，按需要的量，生产所需的产品，追求零库存、零浪费、零缺陷。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JIT实施步骤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分析生产流程，消除浪费，实现生产均衡化，引入拉动式生产系统，持续改进。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基于JIT编制方法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TOC基本原理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通过识别并消除生产系统中的瓶颈环节，提高整体生产效率。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TOC实施步骤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识别瓶颈环节，优化瓶颈环节的生产计划，确保瓶颈环节的资源得到充分利用，持续改进。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TOC优缺点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优点在于能够集中资源解决关键问题，提高生产效率，缺点在于可能忽视其他环节的改进机会。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基于TOC编制方法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混合方法基本原理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综合运用MRP、JIT和TOC等编制方法，根据企业实际情况灵活调整生产计划。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混合方法实施步骤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分析企业实际情况，选择合适的编制方法组合，制定综合生产计划，持续改进。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混合方法优缺点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优点在于能够灵活应对不同情况，实现资源的优化配置，缺点在于实施难度较大。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混合编制方法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精细化生产计划编制技巧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利用历史数据，通过移动平均、指数平滑等方法预测未来需求趋势。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识别影响需求的因素，建立因果关系模型，预测未来需求变化。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通过问卷调查、访谈、观察等方式收集市场信息，分析消费者行为和需求偏好。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瓶颈识别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找出生产流程中的瓶颈环节，优化资源配置，提高产能。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柔性生产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采用模块化设计、工艺标准化等手段，提高生产线的灵活性和适应性。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生产能力规划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根据需求预测结果，合理规划生产能力，避免产能过剩或不足。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产能平衡技巧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安全库存设定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根据历史数据和需求预测结果，设定合理的安全库存水平。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实时库存监控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建立库存监控机制，及时掌握库存动态，避免积压和缺货现象。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库存周转分析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分析库存周转情况，找出呆滞物料和积压产品，采取措施加以处理。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紧急重要矩阵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根据任务的紧急程度和重要程度进行排序，优先处理紧急且重要的任务。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关键路径法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识别项目中的关键路径，确保关键任务优先完成，以保证项目整体进度。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资源约束理论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在考虑资源约束的情况下，合理安排任务顺序和优先级，实现资源的最优配置。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优先级排序技巧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https://d.book118.com/765140101132011041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2024-09-02T00:24:40.142</cp:lastPrinted>
  <dcterms:created xsi:type="dcterms:W3CDTF">2024-09-01T16:24:40Z</dcterms:created>
  <dcterms:modified xsi:type="dcterms:W3CDTF">2024-09-01T16:24:42Z</dcterms:modified>
</cp:coreProperties>
</file>