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A23BB-7028-4572-BCA0-49732096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8043-A40C-42D5-9BA3-7988CB74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39EAE-5974-4FC5-AE5E-F6F4FB42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CACBE-4E0C-4E4B-A708-2385E218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F0659-093E-43EF-8772-26D81601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87316-BB62-493D-ABC6-6CDF8A6C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C2CB4-A237-4C9F-8D02-C1EB5EC4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7098A-6CF2-4F1E-934C-FA442184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EEDEB-3C9D-4EEE-BC63-21D82B8F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9DB5-5837-41C1-A584-5AA0C0B36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23D2D-968A-4601-BC29-F36229C1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81" r:id="rId2"/>
    <p:sldLayoutId id="2147484482" r:id="rId3"/>
    <p:sldLayoutId id="2147484483" r:id="rId4"/>
    <p:sldLayoutId id="2147484484" r:id="rId5"/>
    <p:sldLayoutId id="2147484485" r:id="rId6"/>
    <p:sldLayoutId id="2147484486" r:id="rId7"/>
    <p:sldLayoutId id="2147484487" r:id="rId8"/>
    <p:sldLayoutId id="2147484488" r:id="rId9"/>
    <p:sldLayoutId id="2147484489" r:id="rId10"/>
    <p:sldLayoutId id="214748449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4113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磁控溅射原理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磁控溅射原理概述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磁控溅射装置的组成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磁控溅射的工艺参数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磁控溅射镀膜的特点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磁控溅射技术的发展趋势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磁控溅射原理概述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磁控溅射原理的定义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磁控溅射是一种物理气相沉积技术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利用磁场控制溅射粒子的运动方向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使溅射粒子在真空中加速并沉积到基材上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广泛应用于薄膜材料的制备和表面处理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磁控溅射的基本原理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磁控溅射的应用领域</a:t>
            </a:r>
            <a:endParaRPr lang="zh-CN" altLang="en-US"/>
          </a:p>
        </p:txBody>
      </p:sp>
      <p:sp>
        <p:nvSpPr>
          <p:cNvPr id="10492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光学薄膜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太阳能电池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显示器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装饰镀膜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THREE</a:t>
            </a:r>
            <a:endParaRPr lang="zh-CN" altLang="en-US"/>
          </a:p>
        </p:txBody>
      </p:sp>
      <p:sp>
        <p:nvSpPr>
          <p:cNvPr id="104931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磁控溅射装置的组成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真空室</a:t>
            </a:r>
            <a:endParaRPr lang="zh-CN" altLang="en-US"/>
          </a:p>
        </p:txBody>
      </p:sp>
      <p:sp>
        <p:nvSpPr>
          <p:cNvPr id="10493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功能：维持真空度防止溅射过程中产生气体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维护：定期检查真空度确保设备正常运行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作用：保持真空状态防止空气进入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结构：由金属或玻璃制成内部设有抽气系统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阴极靶</a:t>
            </a:r>
            <a:endParaRPr lang="zh-CN" altLang="en-US"/>
          </a:p>
        </p:txBody>
      </p:sp>
      <p:sp>
        <p:nvSpPr>
          <p:cNvPr id="10494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组成：由导电基底和溅射材料组成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特点：可实现大面积溅射溅射速率高且均匀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应用：广泛应用于薄膜制备、表面处理等领域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功能：提供带电粒子源使带电粒子在电场作用下飞向基片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磁场线圈</a:t>
            </a:r>
            <a:endParaRPr lang="zh-CN" altLang="en-US"/>
          </a:p>
        </p:txBody>
      </p:sp>
      <p:sp>
        <p:nvSpPr>
          <p:cNvPr id="10495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磁场线圈是磁控溅射装置的重要组成部分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磁场线圈产生磁场控制溅射过程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磁场线圈的形状和尺寸对溅射效果有重要影响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磁场线圈的材料和性能对溅射效果有重要影响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电源系统</a:t>
            </a:r>
            <a:endParaRPr lang="zh-CN" altLang="en-US"/>
          </a:p>
        </p:txBody>
      </p:sp>
      <p:sp>
        <p:nvSpPr>
          <p:cNvPr id="10496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电源类型：直流电源或交流电源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电源电压：根据溅射装置的功率和电压要求选择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电源频率：根据溅射装置的工作频率选择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电源稳定性：保证电源的稳定性避免电压波动对溅射效果的影响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FOUR</a:t>
            </a:r>
            <a:endParaRPr lang="zh-CN" altLang="en-US"/>
          </a:p>
        </p:txBody>
      </p:sp>
      <p:sp>
        <p:nvSpPr>
          <p:cNvPr id="104970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磁控溅射的工艺参数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气体种类和压力</a:t>
            </a:r>
            <a:endParaRPr lang="zh-CN" altLang="en-US"/>
          </a:p>
        </p:txBody>
      </p:sp>
      <p:sp>
        <p:nvSpPr>
          <p:cNvPr id="10497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气体压力：根据工艺需求调整一般为0.1-10P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气体种类：氩气、氮气、氧气等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气体流量：根据工艺需求调整一般为1-100sccm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气体纯度：根据工艺需求调整一般为99.99%以上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https://d.book118.com/765141130323011102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磁控溅射原理</vt:lpstr>
      <vt:lpstr>目录</vt:lpstr>
      <vt:lpstr>添加章节标题</vt:lpstr>
      <vt:lpstr>磁控溅射原理概述</vt:lpstr>
      <vt:lpstr>磁控溅射原理的定义</vt:lpstr>
      <vt:lpstr>磁控溅射的基本原理</vt:lpstr>
      <vt:lpstr>磁控溅射的应用领域</vt:lpstr>
      <vt:lpstr>磁控溅射装置的组成</vt:lpstr>
      <vt:lpstr>真空室</vt:lpstr>
      <vt:lpstr>阴极靶</vt:lpstr>
      <vt:lpstr>磁场线圈</vt:lpstr>
      <vt:lpstr>电源系统</vt:lpstr>
      <vt:lpstr>磁控溅射的工艺参数</vt:lpstr>
      <vt:lpstr>气体种类和压力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2024-09-11T22:58:40.693</cp:lastPrinted>
  <dcterms:created xsi:type="dcterms:W3CDTF">2024-09-11T14:58:40Z</dcterms:created>
  <dcterms:modified xsi:type="dcterms:W3CDTF">2024-09-11T14:58:43Z</dcterms:modified>
</cp:coreProperties>
</file>