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44B2B-AE2B-4E7F-BEC7-63F11F72C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D3E8E-3B40-4DB0-A3E4-3D144A95E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5F607-36BB-428B-921D-0F7F1593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6460B-3F1C-4DFA-A350-247E27268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E911FA-D998-42C1-9694-0F7DF733C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F8EED7-8AB7-4EFE-8CA4-66FC078DC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888CB5-E359-424A-B81E-15CABB04D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E6F45-AA42-4A60-A7A3-209386E24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D94C6-6388-4BDB-87CF-9A5AB9394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E54A3-A3C1-40B7-9ECC-E422990E6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23978-38F2-4295-843E-1BC345D4A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443220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新能源汽车安全检测规程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安全检测规程制定背景与意义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新能源汽车安全检测项目与方法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安全检测流程与操作规范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安全检测结果评估与报告出具要求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新能源汽车安全检测培训与推广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新能源汽车是指采用非常规的车用燃料作为动力来源（或使用常规的车用燃料，但采用新型车载动力装置），根据车辆的动力控制和先进的驱动方式，生产出的有新技术、新结构的汽车。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新能源汽车包括纯电动汽车、增程式电动汽车、混合动力汽车、燃料电池电动汽车、氢发动机汽车等。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819" r="268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近年来，新能源汽车在全球范围内得到了快速发展。各国政府纷纷出台政策扶持新能源汽车产业，推动新能源汽车技术的研发和应用。同时，随着消费者对环保和节能的日益关注，新能源汽车市场需求不断增长。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新能源汽车将朝着电动化、智能化、网联化方向发展。电动汽车的续航里程将不断提高，充电设施将更加完善；智能驾驶技术将在新能源汽车上得到广泛应用，提高行车安全性和舒适性；车联网技术将实现车与车、车与基础设施之间的智能互联，提升交通运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新能源汽车作为一种交通工具，其安全性直接关系到乘客和行人的人身安全。加强新能源汽车的安全检测和管理，有助于减少交通事故的发生，保障人民群众的生命财产安全。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推动产业健康发展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新能源汽车产业是战略性新兴产业之一，对于推动经济转型升级和绿色发展具有重要意义。确保新能源汽车的安全性，有利于提升消费者信心，促进新能源汽车市场的持续健康发展。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随着新能源汽车的普及和应用，其安全问题也逐渐成为社会关注的焦点。加强新能源汽车的安全监管和检测工作，有助于消除潜在的安全隐患，维护社会稳定和谐。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新能源汽车安全问题重要性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安全检测规程制定背景与意义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58" b="2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事故后果及影响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严重危害人身安全、造成财产损失，影响新能源汽车行业发展。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国内外新能源汽车安全事故类型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包括电池起火、车辆自燃、充电故障等。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涉及电池质量、充电设施、车辆使用不当等多方面因素。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国内外新能源汽车安全事故分析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确保新能源汽车安全性能，减少安全事故发生。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提高新能源汽车行业整体安全水平，保障消费者权益，推动新能源汽车行业健康发展。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安全检测规程制定目的和意义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国家相关政策法规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包括新能源汽车安全管理规定、电池安全管理办法等。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行业标准及规范要求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涉及新能源汽车及关键零部件的安全性能要求和试验方法等。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国际标准及借鉴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参考国际先进的新能源汽车安全检测标准和方法，提高我国新能源汽车安全检测水平。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相关政策法规及标准要求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新能源汽车安全检测项目与方法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高压电气系统耐压试验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通过模拟过电压条件，对高压电气系统进行耐压试验，以验证其耐压能力和安全性。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接地连续性检测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检查新能源汽车接地系统的连续性，确保接地良好，防止漏电和触电事故。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高压电气系统绝缘电阻检测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采用专用绝缘电阻测试设备，对新能源汽车高压电气系统进行绝缘电阻测试，确保绝缘性能良好。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9" r="1623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电气安全检测项目与方法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电池组一致性检测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通过对电池组中各单体电池的性能参数进行测试和比较，评估电池组的一致性。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电池热管理系统检测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检查电池热管理系统的运行状态和效率，确保电池在适宜的温度范围内工作。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电池单体电压和内阻检测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采用专用测试设备对电池单体进行电压和内阻测试，确保电池性能良好。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电池系统安全检测项目与方法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充电设施绝缘电阻和接地电阻检测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采用专用测试设备对充电设施的绝缘电阻和接地电阻进行测试，确保充电安全。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充电设施输出电压和电流检测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对充电设施的输出电压和电流进行测试，确保其与新能源汽车的充电需求相匹配。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充电设施通讯协议及互操作性检测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验证充电设施与新能源汽车之间的通讯协议及互操作性，确保充电过程的顺利进行。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充电设施安全检测项目与方法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对电机及其控制系统进行安全检测，包括电机绝缘、电机温度、电机控制策略等方面。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电机系统安全检测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制动系统安全检测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转向系统安全检测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对制动系统及其相关部件进行安全检测，包括制动性能、制动液、制动片等方面。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对转向系统及其相关部件进行安全检测，包括转向助力、转向角度传感器、转向机构等方面。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其他关键部件安全检测项目与方法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https://d.book118.com/765144322042011114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2024-09-21T05:29:09.361</cp:lastPrinted>
  <dcterms:created xsi:type="dcterms:W3CDTF">2024-09-20T21:29:09Z</dcterms:created>
  <dcterms:modified xsi:type="dcterms:W3CDTF">2024-09-20T21:29:11Z</dcterms:modified>
</cp:coreProperties>
</file>