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DC25B-AB34-4540-AEED-C4D8A6A4E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E0E48-3967-4529-AF8E-BD0917B3B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66DA3-65A3-4B13-A28E-B60D74345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413D0-72B3-4126-85B5-C92EDE9B6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526B70-3F49-4AFC-A057-883ADB9E1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700B94-EDDC-4C84-AF1C-D9C8612CB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35071A-530D-4A85-AC79-718F79F13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6C528-50D0-4222-94FC-624CE7B91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A07B5-6E0A-400D-ADD6-23336E54F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DB0C8-0D1B-47D3-9B79-3CFD72863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7776D-FB94-4EA8-8162-D8702AD09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002220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感恩节班会主题方案设计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感恩节简介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班会目标与安排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活动内容设计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感恩节班会总结与反思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感恩节简介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感恩节的起源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随着时间的推移，感恩节逐渐演变成一个家庭团聚、感恩和庆祝的节日，并成为美国和加拿大的重要传统节日。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感恩节的起源可以追溯到美国殖民地时期，最初是为了感谢丰收和自然恩赐而设立的。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感恩节的意义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感恩节的意义在于表达对生命、自然和他人所给予的恩惠的感激之情。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通过感恩节，人们可以反思自己的生活，感激身边的人和事，培养感恩的心态和美德。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感恩节期间，人们会举行各种庆祝活动，如家庭团聚、聚餐、观看游行和体育比赛等。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传统上，人们会在感恩节期间享用火鸡大餐、南瓜派等特色美食，并互赠礼物。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242" b="312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在家庭聚会中，人们还会进行诸如“感恩节晚餐拍照”、“感恩信写作”等传统活动。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感恩节的活动和传统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班会目标与安排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通过班会活动，让学生意识到身边人的付出和关爱，学会珍惜和感恩。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增强学生感恩意识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促进班级凝聚力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583" r="205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提高学生综合素质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通过共同参与活动，增进同学之间的感情，增强班级凝聚力。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通过感恩教育，培养学生的道德品质和人文素养，提高学生的综合素质。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15:00-15:20：感恩故事分享（学生代表）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14:10-14:40：感恩演讲（主讲嘉宾）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14:00-14:10：开场致辞（主持人）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14:40-15:00：互动环节（全班参与）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15:20-15:30：总结与闭幕（主持人）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班会时间安排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班会地点安排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学校多功能报告厅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悬挂感恩主题横幅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安排座椅、音响、投影等设备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布置要求</a:t>
            </a:r>
          </a:p>
        </p:txBody>
      </p:sp>
      <p:sp>
        <p:nvSpPr>
          <p:cNvPr id="28" name="Freeform 28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68655" y="2393704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7802444" y="2287786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614276" y="3614495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959938" y="3475144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793178" y="3620596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455230" y="3805762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94677" y="3921682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6702786" y="3871485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400317" y="2064915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5182698" y="2160634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009105" y="2421786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https://d.book118.com/765200222002011104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2024-09-13T15:37:06.773</cp:lastPrinted>
  <dcterms:created xsi:type="dcterms:W3CDTF">2024-09-13T07:37:06Z</dcterms:created>
  <dcterms:modified xsi:type="dcterms:W3CDTF">2024-09-13T07:37:08Z</dcterms:modified>
</cp:coreProperties>
</file>