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8CC81-2137-48DD-8689-CB6E6FC8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F979E-DB79-4603-86B8-E41A0C07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573F-86FC-43A3-9C72-C19B7250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D3483-71ED-48AA-8EDE-A9095819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42347-2BCC-4719-8E71-C21141EB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6E30E-CF72-4B0B-A482-8E4EE1C5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C184E-D7BD-4680-97C3-FDD3B1F3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7EED5-1782-4503-9F8B-64E4D0EFC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A698C-60CC-4FB3-8F7B-D97719A3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5B366-7831-4AFB-812F-CD8A46F6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F4EC-4CF0-4DD8-9F68-3D260CBDE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00244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美国232措施的WTO合规性分析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美国232措施概述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WTO合规性分析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美国232措施的影响及应对策略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64" b="175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8" b="1796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美国的232措施指的是其根据《1962年贸易扩展法》第232条款，对进口产品进行调查并采取限制措施。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在过去的几十年中，美国频繁地使用232措施来限制进口，涉及多个产品和领域。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这些措施引起了其他国家的关注和不满，因此对美国的232措施进行WTO合规性分析显得尤为重要。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92" b="75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为相关国家提供参考，以便在贸易争端中更好地维护自身权益，促进国际贸易的公平和稳定。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分析美国的232措施是否符合WTO规则，探讨其合规性程度和可能存在的问题。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美国232措施概述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美国232措施是指基于美国《1962年贸易扩展法》第232条款，美国总统可对进口商品采取限制措施的条款。具体来说，该措施允许美国总统在特定情况下，基于国家安全考虑，对进口商品采取临时性限制措施。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美国232措施的定义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美国232措施主要适用于满足以下条件的情况：进口商品对美国国家安全造成威胁；国内生产无法满足国防需求；采取临时性限制措施可有效缓解上述威胁。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美国232措施的适用范围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232措施主要包括以下内容：总统可基于国家安全考虑，对进口商品采取临时性限制措施；措施实施期限为180天，期满可延长；受到影响的成员可与美国进行磋商，寻求解决方案；如认定进口商品对国家安全造成威胁，总统可采取进一步措施，包括提高关税、实施配额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美国232措施的主要内容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WTO合规性分析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非歧视原则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世界贸易组织所倡导的贸易自由化，要求成员国在贸易过程中不得采取任何形式的歧视措施，包括关税、数量限制、配额等手段。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最惠国待遇原则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每个成员国都应享有其他成员国相同的待遇，不得因国别不同而给予不同的待遇。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国民待遇原则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进口产品应享受不低于本国同类产品的待遇，包括关税、增值税等方面的优惠。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WTO规则与原则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美国依据232条款，以国家安全为由对进口钢铁和铝产品采取了保障措施，征收了额外的关税。这与WTO所倡导的自由贸易原则相冲突。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美国的232措施针对特定国家采取了歧视性措施，对进口钢铁和铝产品征收额外关税，违反了WTO的非歧视原则。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进口钢铁和铝产品保障措施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歧视性措施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美国232措施与WTO规则的冲突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191" r="13191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多边贸易体系下的其他成员国对美国的232措施提出了批评和反对，认为其违反了WTO规则和多边贸易体系的基本原则。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一些国家对美国的232措施采取了相应的反制措施，对美国产品采取了加征关税、数量限制等手段，导致贸易战升级。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批评和反对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采取相应措施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其他国家对美国232措施的立场和观点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https://d.book118.com/765200244304011110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2024-09-16T05:30:09.957</cp:lastPrinted>
  <dcterms:created xsi:type="dcterms:W3CDTF">2024-09-15T21:30:09Z</dcterms:created>
  <dcterms:modified xsi:type="dcterms:W3CDTF">2024-09-15T21:30:11Z</dcterms:modified>
</cp:coreProperties>
</file>