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06107-4428-4EAC-AE50-37F124122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13246-323F-4725-A209-A44F9D359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E29C4-B7F3-4783-9EE6-F8F557DD2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C4F3A-1756-4221-917A-4069E181E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883473-1E67-411D-87E9-03D341BB5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380C5C-7E79-4696-914F-FEB1B1888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717E83-5FAB-4586-A638-8EE3A7DFA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44928-B7DC-4E75-97B5-530CD4A72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EBD4B-DB39-439D-8949-944C70CF6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97E0B-D056-43AC-A8DE-C1E765D20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C5820-CCBF-41EE-8AFA-94D6F3F01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00332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操作规范与验收标准的供应链合作与协同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供应链合作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明确供应链合作与协同的重要性和必要性，规范供应链各方的操作行为，提高供应链整体效率和竞争力。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速和市场竞争的日益激烈，供应链合作与协同已成为企业提升竞争力的重要手段。通过制定操作规范与验收标准，可以确保供应链各方在合作过程中有章可循、有据可查，降低合作风险，提高合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通过对供应链合作与协同的规范和管理，提高供应链整体运行效率和协同水平，促进企业竞争力的提升。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适用于供应链中所有参与方的操作行为，包括供应商、制造商、物流服务商等。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包括供应链合作的操作规范、验收标准、协同机制等方面的内容。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根据市场需求、库存状况等因素，制定合理的采购计划，明确采购品种、数量、预算等。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采购执行与跟踪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按照采购计划执行采购，及时跟踪交货进度，确保采购物品按时、按质、按量到达。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采购合同签订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与选定的供应商签订采购合同，明确双方权责、交货期限、质量标准、付款方式等。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建立供应商评估机制，确保供应商具备合法资质、良好信誉和稳定供货能力。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采购操作规范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建立完善的库存管理制度，规范库存物品的入库、出库、盘点等操作流程。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库存分类与标识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对库存物品进行合理分类和标识，便于查找、取用和盘点。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库存安全与防护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确保库存物品的安全存放，采取防火、防盗、防潮等措施，减少损失风险。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库存盘点与报告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定期进行库存盘点，确保账实相符，及时向上级报告库存状况。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库存操作规范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配送操作规范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配送计划制定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根据客户需求和订单信息，制定合理的配送计划，包括配送路线、时间、车辆安排等。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配送执行与跟踪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按照配送计划执行配送任务，及时跟踪配送进度，确保物品按时送达客户手中。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配送物品准备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按照配送计划准备配送物品，确保物品数量准确、质量合格、包装完好。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配送异常处理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遇到配送异常情况时，及时与客户沟通并妥善处理，确保客户满意度。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采购的商品应符合合同规定的质量、规格、型号等要求，不得存在瑕疵、损坏或过期等情况。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商品品质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采购的商品价格应合理，与市场价格相符，不得存在虚高或低价倾销等情况。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价格合理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采购的商品数量应与合同规定一致，不得存在短缺或超量等情况。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数量准确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采购的商品应附带完整的发票、合格证、保修卡等相关文档，以便后续管理和使用。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文档齐全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采购验收标准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库存数量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库存商品数量应与库存记录一致，不得存在漏记、错记或虚假记录等情况。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库存品质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库存商品应保持良好的品质状态，不得存在过期、损坏或变质等情况。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库存商品应妥善保管，采取防盗、防火、防潮等措施，确保库存安全。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库存商品应按照合理的周转率进行管理，避免积压和浪费。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库存验收标准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配送准确性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商品完整性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配送时效性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配送服务质量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配送验收标准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配送的商品应保持完整无损，不得存在破损、变形或缺失等情况。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配送的商品应按照合同规定的时限进行送达，不得存在延误或超时等情况。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配送人员应礼貌待人、热情服务，积极解决配送过程中出现的问题和困难。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配送的商品应准确无误地送达指定的收货地址和收货人，不得存在送错、漏送或延误等情况。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供应链合作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https://d.book118.com/765200332142011101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2024-09-09T22:28:44.674</cp:lastPrinted>
  <dcterms:created xsi:type="dcterms:W3CDTF">2024-09-09T14:28:44Z</dcterms:created>
  <dcterms:modified xsi:type="dcterms:W3CDTF">2024-09-09T14:28:46Z</dcterms:modified>
</cp:coreProperties>
</file>