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EEC0E1-4B48-4A2C-802A-605A87231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3FC91F-9EB8-4433-9FC8-465907CBC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5ECB8D-121A-4C8A-954D-ABEE35BB0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5AD850-3A34-4F6C-9358-881B7F527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3D848B-8510-4B29-A577-609BB3E86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DABF44-1E74-4C9B-BE82-CBF52AE82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7AEF3C-1210-4A61-83A0-3FB660391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5CD81F-770D-4A23-86DE-C48450D5D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96DFE9-AB9D-47CE-906A-5341FEF9C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CA6F02-5EF0-4BDB-ABDD-3CF36BC57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012517-0C61-444D-B884-13AB39873D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203031004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消防安全应急指挥部消防应急预案\n## 1.消防安全应急指挥部概述\n### 1.1消防安全应急指挥部的成立目的与职责\n### 1.2消防安全应急指挥部的组织结构与人员配置\n### 1.3消防安全应急指挥部的运作机制与工作流程\n## 2.消防应急预案的制定与实施\n### 2.1消防应急预案的制定原则与依据\n### 2.2消防应急预案的内容与格式\n### 2.3消防应急预案的实施与监督\n## 3.消防安全应急指挥部的培训与演练\n### 3.1消防安全应急指挥部的培训计划与实施\n### 3.2消防安全应急指挥部的演练组织与评估\n### 3.3消防安全应急指挥部的培训与演练效果总结\n## 4.消防安全应急指挥部的信息发布与沟通\n### 4.1消防安全应急指挥部的信息发布渠道与方式\n### 4.2消防安全应急指挥部的内外部沟通机制\n### 4.3消防安全应急指挥部的信息发布与沟通效果评估\n## 5.消防安全应急指挥部的应急资源调配\n### 5.1消防安全应急指挥部的应急资源种类与数量\n### 5.2消防安全应急指挥部的应急资源调配原则与策略\n### 5.3消防安全应急指挥部的应急资源调配效果评估\n## 6.消防安全应急指挥部的应急响应与处置\n### 6.1消防安全应急指挥部的应急响应程序与措施\n### 6.2消防安全应急指挥部的应急处置策略与方法\n### 6.3消防安全应急指挥部的应急响应与处置效果评估\n## 7.消防安全应急指挥部的经验总结与改进\n### 7.1消防安全应急指挥部的经验总结方法与技巧\n### 7.2消防安全应急指挥部的改进措施与实施方案\n### 7.3消防安全应急指挥部的经验总结与改进效果评估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300"/>
              <a:t>消防安全应急指挥部消防应急预案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消防安全应急指挥部概述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3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成立目的</a:t>
                </a:r>
                <a:endParaRPr/>
              </a:p>
            </p:txBody>
          </p:sp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提高消防安全应急能力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保障人民群众生命财产安全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减少火灾事故损失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职责</a:t>
                </a:r>
                <a:endParaRPr/>
              </a:p>
            </p:txBody>
          </p:sp>
          <p:sp>
            <p:nvSpPr>
              <p:cNvPr id="2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制定消防应急预案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组织消防安全培训和演练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负责应急响应和处置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开展经验总结和改进</a:t>
                </a:r>
                <a:endParaRPr/>
              </a:p>
            </p:txBody>
          </p:sp>
          <p:sp>
            <p:nvSpPr>
              <p:cNvPr id="2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消防安全应急指挥部的成立目的与职责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消防安全应急指挥部的组织结构与人员配置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组织结构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指挥部下设办公室、预案编制组、培训演练组、信息发布组、资源调配组、应急处置组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各组分工明确，相互协作</a:t>
                </a:r>
                <a:endParaRPr/>
              </a:p>
            </p:txBody>
          </p:sp>
          <p:pic>
            <p:nvPicPr>
              <p:cNvPr id="2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人员配置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指挥部负责人1名，副负责人2名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各组成员具备专业知识，经验丰富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定期进行人员培训和考核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消防安全应急指挥部的运作机制与工作流程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运作机制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建立健全规章制度，明确职责权限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建立信息报告制度，确保信息畅通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加强与其他部门的协作，形成合力</a:t>
                </a:r>
                <a:endParaRPr/>
              </a:p>
            </p:txBody>
          </p:sp>
          <p:pic>
            <p:nvPicPr>
              <p:cNvPr id="3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工作流程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接警后迅速启动应急预案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派出救援人员，进行现场勘查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制定应急处置方案，组织实施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事故处置结束后，进行总结和整改</a:t>
                </a:r>
                <a:endParaRPr/>
              </a:p>
            </p:txBody>
          </p:sp>
          <p:pic>
            <p:nvPicPr>
              <p:cNvPr id="30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10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消防应急预案的制定与实施</a:t>
            </a:r>
            <a:endParaRPr/>
          </a:p>
        </p:txBody>
      </p:sp>
      <p:sp>
        <p:nvSpPr>
          <p:cNvPr id="311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312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制定原则</a:t>
                </a:r>
                <a:endParaRPr/>
              </a:p>
            </p:txBody>
          </p:sp>
          <p:sp>
            <p:nvSpPr>
              <p:cNvPr id="3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合法性原则：依据法律法规制定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实用性原则：结合实际情况，针对性强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可操作性原则：内容简明，易于实施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全面性原则：涵盖各类火灾事故，不留死角</a:t>
                </a:r>
                <a:endParaRPr/>
              </a:p>
            </p:txBody>
          </p:sp>
          <p:sp>
            <p:nvSpPr>
              <p:cNvPr id="31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2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2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制定依据</a:t>
                </a:r>
                <a:endParaRPr/>
              </a:p>
            </p:txBody>
          </p:sp>
          <p:sp>
            <p:nvSpPr>
              <p:cNvPr id="32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法律法规：如《消防法》、《应急预案编制导则》等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技术规范：如消防技术标准、规范等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火灾风险分析：分析火灾事故可能发生的概率和影响</a:t>
                </a:r>
                <a:endParaRPr/>
              </a:p>
            </p:txBody>
          </p:sp>
          <p:sp>
            <p:nvSpPr>
              <p:cNvPr id="32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消防应急预案的制定原则与依据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3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3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内容</a:t>
                </a:r>
                <a:endParaRPr/>
              </a:p>
            </p:txBody>
          </p:sp>
          <p:sp>
            <p:nvSpPr>
              <p:cNvPr id="3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事故应急响应程序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应急处置措施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应急资源调配方案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培训和演练计划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总结和改进措施</a:t>
                </a:r>
                <a:endParaRPr/>
              </a:p>
            </p:txBody>
          </p:sp>
          <p:sp>
            <p:nvSpPr>
              <p:cNvPr id="33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4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格式</a:t>
                </a:r>
                <a:endParaRPr/>
              </a:p>
            </p:txBody>
          </p:sp>
          <p:sp>
            <p:nvSpPr>
              <p:cNvPr id="34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采用统一的文本格式，便于查阅和理解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内容条理清晰，便于实施和执行</a:t>
                </a:r>
                <a:endParaRPr/>
              </a:p>
            </p:txBody>
          </p:sp>
          <p:sp>
            <p:nvSpPr>
              <p:cNvPr id="34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消防应急预案的内容与格式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消防应急预案的实施与监督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5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5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各部门按照预案要求，履行职责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定期开展培训和演练，提高应急能力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加强信息沟通和协作，形成合力</a:t>
                </a:r>
                <a:endParaRPr/>
              </a:p>
            </p:txBody>
          </p:sp>
          <p:pic>
            <p:nvPicPr>
              <p:cNvPr id="3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5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5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监督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指挥部负责对预案实施进行监督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定期评估预案的有效性和可操作性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及时调整和完善预案，确保其适应性</a:t>
                </a:r>
                <a:endParaRPr/>
              </a:p>
            </p:txBody>
          </p:sp>
          <p:pic>
            <p:nvPicPr>
              <p:cNvPr id="3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消防安全应急指挥部的培训与演练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培训计划</a:t>
                </a:r>
                <a:endParaRPr/>
              </a:p>
            </p:txBody>
          </p:sp>
          <p:sp>
            <p:nvSpPr>
              <p:cNvPr id="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制定年度培训计划，明确培训内容和时间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针对不同岗位，制定针对性的培训方案</a:t>
                </a:r>
                <a:endParaRPr/>
              </a:p>
            </p:txBody>
          </p:sp>
          <p:sp>
            <p:nvSpPr>
              <p:cNvPr id="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培训实施</a:t>
                </a:r>
                <a:endParaRPr/>
              </a:p>
            </p:txBody>
          </p:sp>
          <p:sp>
            <p:nvSpPr>
              <p:cNvPr id="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邀请专家进行授课，提高培训质量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开展实战演练，提高应急能力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加强培训考核，确保培训效果</a:t>
                </a:r>
                <a:endParaRPr/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消防安全应急指挥部的培训计划与实施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消防安全应急指挥部的演练组织与评估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演练组织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制定演练计划，明确演练目标和内容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组织相关部门参与演练，形成合力</a:t>
                </a:r>
                <a:endParaRPr/>
              </a:p>
            </p:txBody>
          </p:sp>
          <p:pic>
            <p:nvPicPr>
              <p:cNvPr id="3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演练评估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对演练过程进行评估，发现问题及时整改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对演练效果进行评估，提高应急能力</a:t>
                </a:r>
                <a:endParaRPr/>
              </a:p>
            </p:txBody>
          </p:sp>
          <p:pic>
            <p:nvPicPr>
              <p:cNvPr id="4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消防安全应急指挥部的培训与演练效果总结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效果总结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对培训和演练活动进行总结，提炼经验教训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分析培训与演练的不足，提出改进措施</a:t>
                </a:r>
                <a:endParaRPr/>
              </a:p>
            </p:txBody>
          </p:sp>
          <p:pic>
            <p:nvPicPr>
              <p:cNvPr id="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成果应用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将培训成果应用于实际工作，提高应急能力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将演练成果用于预案修订和完善，提高预案的针对性</a:t>
                </a:r>
                <a:endParaRPr/>
              </a:p>
            </p:txBody>
          </p:sp>
          <p:pic>
            <p:nvPicPr>
              <p:cNvPr id="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消防安全应急指挥部的信息发布与沟通</a:t>
            </a:r>
            <a:endParaRPr/>
          </a:p>
        </p:txBody>
      </p:sp>
      <p:sp>
        <p:nvSpPr>
          <p:cNvPr id="5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5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6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6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6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6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信息发布渠道</a:t>
                </a:r>
                <a:endParaRPr/>
              </a:p>
            </p:txBody>
          </p:sp>
          <p:sp>
            <p:nvSpPr>
              <p:cNvPr id="6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建立官方网站，发布权威信息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利用社交媒体，提高信息传播速度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与主流媒体合作，扩大信息覆盖面</a:t>
                </a:r>
                <a:endParaRPr/>
              </a:p>
            </p:txBody>
          </p:sp>
          <p:sp>
            <p:nvSpPr>
              <p:cNvPr id="6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7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信息发布方式</a:t>
                </a:r>
                <a:endParaRPr/>
              </a:p>
            </p:txBody>
          </p:sp>
          <p:sp>
            <p:nvSpPr>
              <p:cNvPr id="7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采取图文并茂的方式，提高信息可读性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使用通俗易懂的语言，便于公众理解</a:t>
                </a:r>
                <a:endParaRPr/>
              </a:p>
            </p:txBody>
          </p:sp>
          <p:sp>
            <p:nvSpPr>
              <p:cNvPr id="7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消防安全应急指挥部的信息发布渠道与方式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https://d.book118.com/765203031004011114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消防安全应急指挥部消防应急预案</vt:lpstr>
      <vt:lpstr>消防安全应急指挥部概述</vt:lpstr>
      <vt:lpstr>PowerPoint Presentation</vt:lpstr>
      <vt:lpstr>PowerPoint Presentation</vt:lpstr>
      <vt:lpstr>PowerPoint Presentation</vt:lpstr>
      <vt:lpstr>消防应急预案的制定与实施</vt:lpstr>
      <vt:lpstr>PowerPoint Presentation</vt:lpstr>
      <vt:lpstr>PowerPoint Presentation</vt:lpstr>
      <vt:lpstr>PowerPoint Presentation</vt:lpstr>
      <vt:lpstr>消防安全应急指挥部的培训与演练</vt:lpstr>
      <vt:lpstr>PowerPoint Presentation</vt:lpstr>
      <vt:lpstr>PowerPoint Presentation</vt:lpstr>
      <vt:lpstr>PowerPoint Presentation</vt:lpstr>
      <vt:lpstr>消防安全应急指挥部的信息发布与沟通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2024-09-20T23:26:10.307</cp:lastPrinted>
  <dcterms:created xsi:type="dcterms:W3CDTF">2024-09-20T15:26:10Z</dcterms:created>
  <dcterms:modified xsi:type="dcterms:W3CDTF">2024-09-20T15:26:12Z</dcterms:modified>
</cp:coreProperties>
</file>