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AA509-EF0E-412F-B59D-2F42A3EC2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1B0E7D-B192-4773-9FED-093F98E40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85B17C-6009-4258-AEBA-6B475B320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F720B2-AA37-4D0A-8B6E-927905E63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9A0B6A-85C7-460A-991F-D1E060140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598AA9-D8C0-4AFC-A83C-19977A4DA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987C32-C98B-439C-AF51-CB99E54E3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808309-AA1C-4E93-BBAA-F8056B9BF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AD1006-15AA-43F3-97CE-0BFC224D7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911322-BB42-43AC-9F1F-FA1903156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C413CE-1E6B-42DE-97D1-786ECC903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2032403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臀位护理查房课件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臀位护理基础知识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臀位护理的日常操作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臀位护理的注意事项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臀位护理的常见问题与解答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臀位护理的案例分享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臀位护理基础知识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臀位是指胎儿在母体内的位置，以臀部先进入骨盆入口，而非正常头位。根据胎儿双下肢的姿势，臀位可分为单臀位、完全臀位和不完全臀位。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臀位是一种异常的胎位，即胎儿在母体内的位置不是头部先进入骨盆入口，而是臀部先进入。根据胎儿双下肢的姿势，臀位可以分为单臀位、完全臀位和不完全臀位。单臀位是指胎儿双髋关节屈曲，双膝关节伸直；完全臀位是指胎儿双髋关节和双膝关节均屈曲；不完全臀位则介于两者之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臀位的定义与分类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臀位形成的原因较为复杂，可能与胎儿、子宫、胎盘等多种因素有关。常见的因素包括胎儿活动过于频繁、多胎妊娠、早产、前置胎盘等。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臀位的形成原因多种多样。从胎儿角度来看，可能是因为胎儿在子宫内的活动过于频繁，导致其在母体内的位置发生变化。从母体角度来看，多胎妊娠、早产、前置胎盘等问题也可能导致臀位的出现。此外，一些其他因素，如子宫形态异常、骨盆狭窄等也可能影响胎儿的正常位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臀位形成的原因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臀位对母婴的影响主要表现在分娩过程中，可能导致难产、产程延长、胎儿窘迫等问题。对于新生儿，可能会出现臂丛神经损伤、颅内出血等并发症。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臀位对母婴的影响主要在分娩过程中显现。由于胎儿的臀部通常比头部小，且形状不规则，因此可能导致难产。此外，臀位分娩时产程可能会延长，增加胎儿窘迫的风险。对于新生儿，由于分娩过程中可能发生臂丛神经损伤、颅内出血等并发症，因此需要特别关注新生儿的健康状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臀位对母婴的影响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臀位护理的日常操作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定期产检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合理饮食与运动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自我监测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臀位孕妇的日常护理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孕妇应定期进行产检，以便及时发现和评估臀位等异常胎位。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孕妇应保持合理的饮食和适当的运动，以增强体质和促进胎儿正常发育。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孕妇应学会自我监测胎动情况，发现异常及时就医。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孕妇应保持良好的心态，减轻焦虑和压力，有利于胎儿的生长和发育。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917" r="991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0565" r="2056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医生通过产检和超声检查等手段评估胎儿的胎位情况，确诊为臀位后制定相应的护理计划。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评估与诊断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指导孕妇采用侧卧位、膝胸卧位等体位，以帮助胎儿转为正常胎位。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指导孕妇体位调整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产前密切监测胎儿状况，包括胎心、胎动等，以确保母婴安全。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严密监测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如出现胎盘早剥、脐带绕颈等情况，需及时采取相应措施。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及时处理并发症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产前臀位护理操作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670" r="2167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产后臀位护理操作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产后密切观察产妇出血情况，如出现异常出血及时处理。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指导产妇正确的母乳喂养姿势和方法，促进母婴情感交流和乳汁分泌。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通过按摩子宫、使用缩宫素等药物促进子宫收缩，减少出血。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保持伤口清洁干燥，定期更换敷料，预防感染。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观察产后出血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指导母乳喂养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促进子宫收缩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臀位护理的注意事项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https://d.book118.com/765203240302011103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2024-09-13T06:26:02.817</cp:lastPrinted>
  <dcterms:created xsi:type="dcterms:W3CDTF">2024-09-12T22:26:02Z</dcterms:created>
  <dcterms:modified xsi:type="dcterms:W3CDTF">2024-09-12T22:26:04Z</dcterms:modified>
</cp:coreProperties>
</file>