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298C-6494-4404-B5CC-F2D82AB8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FF3E-62BD-4C19-AB28-6B594603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C22EC-DE1B-4C9B-8B0B-E766818E8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9EEF8-3253-4707-B7F5-D5A085AD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AC1B6-290A-4A45-8E70-BD9CABF05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5D260-ADE0-4C36-8314-E45D7C09A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8CAAC-4EEE-4CE7-88FB-3F6A2A0D1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6496B-FE60-4AE1-9900-63FF5300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4C047-8A2E-496D-833A-5CAA7E43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001FD-BB07-4837-8ADC-6DCA60D6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08F2C-71A3-499D-96D1-9A318A72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0122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脓疱疮护理课件\n## 1.新生儿脓疱疮概述及病因\n### 1.1新生儿脓疱疮的定义与特点\n### 1.2新生儿脓疱疮的发病原因\n### 1.3新生儿脓疱疮的易感人群\n## 2.新生儿脓疱疮的临床表现及诊断\n### 2.1新生儿脓疱疮的临床症状\n### 2.2新生儿脓疱疮的诊断方法\n### 2.3新生儿脓疱疮的严重程度评估\n## 3.新生儿脓疱疮的护理原则与方法\n### 3.1新生儿脓疱疮的一般护理措施\n### 3.2新生儿脓疱疮的局部护理方法\n### 3.3新生儿脓疱疮的护理要点与注意事项\n## 4.新生儿脓疱疮的预防策略\n### 4.1新生儿脓疱疮的预防措施\n### 4.2新生儿脓疱疮的家庭护理教育\n### 4.3新生儿脓疱疮的定期随访与监测\n## 5.新生儿脓疱疮的治疗方法\n### 5.1新生儿脓疱疮的药物治疗\n### 5.2新生儿脓疱疮的物理治疗\n### 5.3新生儿脓疱疮的中医治疗\n## 6.新生儿脓疱疮的护理案例分析\n### 6.1新生儿脓疱疮护理案例介绍\n### 6.2新生儿脓疱疮护理案例分析\n### 6.3新生儿脓疱疮护理案例的启示与教训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新生儿脓疱疮护理课件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新生儿脓疱疮概述及病因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新生儿脓疱疮是一种感染性皮肤病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主要侵犯新生儿皮肤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病灶表现为脓疱、脓痂和溃疡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易并发其他感染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新生儿脓疱疮的特点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治疗难度大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主要为金黄色葡萄球菌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其次为链球菌和表皮葡萄球菌</a:t>
                </a:r>
                <a:endParaRPr/>
              </a:p>
            </p:txBody>
          </p:sp>
          <p:sp>
            <p:nvSpPr>
              <p:cNvPr id="2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新生儿皮肤特点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皮肤薄嫩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容易受到感染</a:t>
                </a:r>
                <a:endParaRPr/>
              </a:p>
            </p:txBody>
          </p:sp>
          <p:sp>
            <p:nvSpPr>
              <p:cNvPr id="2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不清洁的护理用品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医护人员手卫生差</a:t>
                </a:r>
                <a:endParaRPr/>
              </a:p>
            </p:txBody>
          </p:sp>
          <p:sp>
            <p:nvSpPr>
              <p:cNvPr id="2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胎龄越小，发病率越高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早产儿和低体重儿容易发病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</a:t>
                </a:r>
                <a:endParaRPr/>
              </a:p>
            </p:txBody>
          </p:sp>
        </p:grpSp>
        <p:grpSp>
          <p:nvGrpSpPr>
            <p:cNvPr id="2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患有免疫缺陷病的新生儿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长期使用免疫抑制剂的新生儿</a:t>
                </a:r>
                <a:endParaRPr/>
              </a:p>
            </p:txBody>
          </p:sp>
          <p:sp>
            <p:nvSpPr>
              <p:cNvPr id="2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免疫力低下者</a:t>
                </a:r>
                <a:endParaRPr/>
              </a:p>
            </p:txBody>
          </p:sp>
          <p:sp>
            <p:nvSpPr>
              <p:cNvPr id="2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护理人员手卫生差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护理用品不清洁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居住环境潮湿</a:t>
                </a:r>
                <a:endParaRPr/>
              </a:p>
            </p:txBody>
          </p:sp>
          <p:sp>
            <p:nvSpPr>
              <p:cNvPr id="2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新生儿脓疱疮的易感人群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新生儿脓疱疮的临床表现及诊断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皮肤病变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脓疱：初期为红色小丘疹，迅速发展为脓疱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脓痂：脓疱破裂后形成黄色脓痂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溃疡：脓疱和脓痂脱落形成溃疡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全身症状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发热：体温可达38℃以上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食欲减退：喂养困难，吮吸无力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睡眠不安：烦躁不安，易哭闹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根据皮肤病变和全身症状进行诊断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细菌培养：从脓疱或痂皮中分离出病原体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血常规：检查白细胞计数和分类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C反应蛋白：评估感染严重程度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endParaRPr/>
              </a:p>
            </p:txBody>
          </p:sp>
          <p:sp>
            <p:nvSpPr>
              <p:cNvPr id="3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皮肤病变局限于单个脓疱或脓痂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体温正常或轻度升高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喂养良好，睡眠正常</a:t>
                </a:r>
                <a:endParaRPr/>
              </a:p>
            </p:txBody>
          </p:sp>
        </p:grpSp>
        <p:grpSp>
          <p:nvGrpSpPr>
            <p:cNvPr id="3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endParaRPr/>
              </a:p>
            </p:txBody>
          </p:sp>
          <p:sp>
            <p:nvSpPr>
              <p:cNvPr id="3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皮肤病变表现为多个脓疱或脓痂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体温升高，38℃以上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喂养困难，睡眠不安</a:t>
                </a:r>
                <a:endParaRPr/>
              </a:p>
            </p:txBody>
          </p:sp>
        </p:grpSp>
        <p:grpSp>
          <p:nvGrpSpPr>
            <p:cNvPr id="3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endParaRPr/>
              </a:p>
            </p:txBody>
          </p:sp>
          <p:sp>
            <p:nvSpPr>
              <p:cNvPr id="3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皮肤病变广泛，形成溃疡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体温持续升高，40℃以上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喂养严重困难，嗜睡或昏迷</a:t>
                </a:r>
                <a:endParaRPr/>
              </a:p>
            </p:txBody>
          </p:sp>
        </p:grpSp>
      </p:grpSp>
      <p:pic>
        <p:nvPicPr>
          <p:cNvPr id="3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新生儿脓疱疮的严重程度评估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新生儿脓疱疮的护理原则与方法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https://d.book118.com/765210122012011124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新生儿脓疱疮护理课件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2024-09-28T04:05:22.942</cp:lastPrinted>
  <dcterms:created xsi:type="dcterms:W3CDTF">2024-09-27T20:05:22Z</dcterms:created>
  <dcterms:modified xsi:type="dcterms:W3CDTF">2024-09-27T20:05:24Z</dcterms:modified>
</cp:coreProperties>
</file>