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1FED9-7127-4CB1-9492-5CBE0C131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789F4-857D-4765-AC52-1727FF843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9715D-F7A3-43A4-8353-A40DE4E51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EB6D1-ADB7-439F-9FE6-00B5DD880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0F4D13-287E-4475-BE34-4DBC0B6BD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7075AB-D458-4565-B534-CF20D29B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15E38B-B4A0-4F65-8DC5-0E2934C23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6B1F9-877B-4431-A002-25A277CC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E3651-86B3-4A69-9303-A2CE5109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D4E98-8C5E-428A-A962-A8794A57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F3187-817B-499B-A823-16811630C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13022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有机磷中毒是指人体因接触、吸入或误食有机磷化合物而引发的中毒反应。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有机磷化合物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是一类含有有机磷元素的化合物，常见于农药、工业品和日常生活中。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中毒反应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包括神经系统紊乱、呼吸系统障碍、心血管系统异常等症状。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有机磷中毒的定义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表现为头痛、恶心、呕吐、腹痛、腹泻、流涎、多汗等症状。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除轻度中毒症状外，还可能出现瞳孔缩小、肌肉震颤、呼吸困难等症状。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中度中毒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除中度中毒症状外，还可能出现昏迷、抽搐、呼吸衰竭、心力衰竭等症状，甚至可能导致死亡。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重度中毒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有机磷中毒的分类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头痛、头晕、乏力、肌肉震颤、抽搐等。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神经系统症状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呼吸困难、呼吸急促、紫绀等。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呼吸系统症状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心悸、心律失常等。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心血管系统症状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恶心、呕吐、腹痛、腹泻等。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有机磷中毒的症状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有机磷中毒的护理原则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立即离开中毒现场，将患者转移到空气新鲜的地方。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1603" r="1160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047" r="2047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68" r="11768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952" r="12952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保持呼吸道通畅，给予吸氧，必要时行气管插管。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监测生命体征，观察意识状态、瞳孔及肺部啰音变化。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68" r="17568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89" r="18489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6060" b="16060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147" r="2214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迅速脱去被污染的衣物，用肥皂水或清水彻底清洗接触部位的皮肤、毛发和指甲。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眼部受污染时，用生理盐水或清水冲洗，至少15分钟。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清除毒物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遵医嘱使用特效解毒剂，如阿托品、解磷定等。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密切观察病情变化，及时调整药物剂量和给药途径。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204" r="212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解释病情和治疗方案，提高患者及家属的认知度和配合度。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对患者及家属进行心理疏导，减轻焦虑和恐惧情绪。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https://d.book118.com/765213022340011043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2024-09-06T00:34:56.126</cp:lastPrinted>
  <dcterms:created xsi:type="dcterms:W3CDTF">2024-09-05T16:34:56Z</dcterms:created>
  <dcterms:modified xsi:type="dcterms:W3CDTF">2024-09-05T16:34:58Z</dcterms:modified>
</cp:coreProperties>
</file>