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6A73-9867-4027-A46C-B92ED92FE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03C5C-4163-4A1B-A84B-E27A3E51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1B962-5002-48B0-B2B8-E32025E0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2A759-F77B-46D6-BE69-C2D119490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82F81-6471-4C16-A7DB-D028D80C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AF38B-B1B4-4953-94E6-EF209567F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5D665-DF33-40A5-9F71-8CC66D5E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40D26-32C5-466A-81A4-E0CB2DCA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55A7B-A5C0-4457-8C54-31211D99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586F9-4B50-4EE2-ADD7-D7186F2F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C3C9A-8339-41B9-8228-3E8B3E495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14001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APQP新产品开发及量产移转管理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APQP概述与核心思想</a:t>
            </a:r>
          </a:p>
          <a:p>
            <a:r>
              <a:t>新产品开发流程管理</a:t>
            </a:r>
          </a:p>
          <a:p>
            <a:r>
              <a:t>量产移转关键要素及挑战</a:t>
            </a:r>
          </a:p>
          <a:p>
            <a:r>
              <a:t>成功案例分享与经验教训总结</a:t>
            </a:r>
          </a:p>
          <a:p>
            <a: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明确新产品开发流程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APQP（Advanced Product Quality Planning，先期产品质量策划）旨在确保新产品从概念到量产的过程流畅、高效，减少浪费和不必要的延误。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提高产品质量和客户满意度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通过系统性的规划和预防措施，APQP有助于减少产品缺陷，提高产品质量和客户满意度。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适应市场变化和竞争压力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随着市场竞争的加剧和客户需求的多样化，企业需要更加灵活、快速地响应市场变化，APQP为此提供了有效的框架和方法。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包括产品概念设计、详细设计、原型制造和测试等阶段的计划和实施情况。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新产品开发阶段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汇报量产移转前的准备工作，如生产线布局、设备调试、人员培训、物料准备等。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量产移转准备情况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分析新产品开发和量产移转过程中可能遇到的风险和挑战，提出相应的应对措施和计划。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风险评估和应对措施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汇报在新产品开发和量产移转过程中实施的持续改进和优化措施，如流程优化、技术创新、质量提升等。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持续改进和优化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APQP概述与核心思想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APQP（Advanced Product Quality Planning，先期产品质量策划）是一种结构化方法，用于确定和制定确保某产品使顾客满意所需步骤。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APQP起源于美国汽车工业行动集团（AIAG）的倡导，旨在满足顾客要求，促进缺陷预防，减少在产品开发过程中出现的变差和浪费。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APQP的发展历程经历了多个阶段，不断完善和扩展，现已成为国际通用的产品质量策划标准。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APQP定义及发展历程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APQP强调在产品设计和开发阶段进行预防，通过识别潜在问题并采取措施来避免或减少缺陷的发生。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顾客导向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APQP始终将顾客需求放在首位，确保产品开发过程与顾客期望保持一致，提高顾客满意度。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APQP要求企业内部各个部门之间紧密合作，共同参与到产品开发和质量控制过程中，确保信息的有效传递和资源的优化配置。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核心思想与原则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与ISO 9001关系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APQP可以作为ISO 9001质量管理体系的补充，为其提供具体的实施方法和工具，帮助企业更好地满足顾客要求和持续改进。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与六西格玛关系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APQP与六西格玛都致力于减少缺陷和提高质量，但六西格玛更侧重于通过数据分析和统计方法来改进过程，而APQP则更强调在产品设计和开发阶段的预防。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与精益生产关系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精益生产强调消除浪费和提高效率，而APQP则关注于确保产品质量和满足顾客需求。两者可以相互补充，共同提高企业的整体竞争力。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与其他质量管理体系关系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新产品开发流程管理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收集并分析客户需求、市场趋势和竞争对手情况，为新产品的开发提供方向。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明确产品的功能、性能、外观等要求，形成初步的产品概念。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项目可行性评估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对项目的技术可行性、经济可行性、市场可行性等进行评估，确保项目的可行性。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经过评审和批准后，正式确立项目并组建项目团队。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立项与策划阶段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初步设计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详细设计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设计评审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设计变更管理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设计与开发阶段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根据产品定义，进行初步的结构设计、电路设计、软件设计等。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组织专家对设计方案进行评审，确保设计的合理性和可行性。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在初步设计的基础上，进行详细设计，包括零部件设计、接口设计、系统设计等。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对设计过程中的变更进行严格控制和管理，确保变更的合理性和可追溯性。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试制与验证阶段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试制计划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制定试制计划，明确试制的目标、时间、资源等要求。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验证与测试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对试制出的产品进行严格的验证和测试，包括功能测试、性能测试、可靠性测试等。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试制实施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按照试制计划进行试制，包括零部件加工、装配、调试等。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问题反馈与改进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对验证和测试过程中发现的问题进行反馈和改进，确保产品的质量和性能符合要求。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制定量产计划，明确量产的目标、时间、资源等要求。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生产线准备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对生产线进行改造和升级，确保生产线的稳定性和效率。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物料准备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根据量产计划，提前采购和储备所需的物料和零部件。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人员培训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对生产人员进行培训和考核，确保他们具备量产所需的技能和知识。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量产准备阶段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https://d.book118.com/765214001300011101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2024-09-10T08:59:54.153</cp:lastPrinted>
  <dcterms:created xsi:type="dcterms:W3CDTF">2024-09-10T00:59:54Z</dcterms:created>
  <dcterms:modified xsi:type="dcterms:W3CDTF">2024-09-10T00:59:56Z</dcterms:modified>
</cp:coreProperties>
</file>