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6AA88-0C3B-4EF2-9547-15F92774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66043-7C6B-4ED1-ACEC-DE8036035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0D717-466D-4104-A5E6-0EF4087A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255DE-4AFC-47DE-96C6-E44165925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2DCD8-3AC8-4A63-8B8A-084D485B5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1E7DDF-DD39-418A-86A9-67646C24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9D756-759A-4815-B918-04B5E363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AED37-BEF4-4196-B289-FB4B515D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AE89D-8DC2-4AE4-9DD8-C39EFD5E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4F7D5-0A23-4F8E-8ABA-04E32753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1FC65-C375-4687-A185-E82825A7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1431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塑造良好的企业形象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前台是企业形象的第一展示窗口，通过培训使员工掌握得体的着装、言谈举止，能够展现出企业的专业形象。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热情的服务态度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前台员工应具备热情、友好的服务态度，通过微笑、礼貌用语等细节，让来访者感受到企业的友好和关注。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高效的工作流程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前台接待工作需要遵循一定的流程，包括接待来访者、登记信息、指引方向等，通过培训使员工能够熟练、高效地完成工作。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前台接待礼仪培训能够提升员工的礼仪素养，使其在接待工作中更加得体、自信。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培训能够帮助员工更好地与来访者沟通，包括倾听、表达、回答问题等，提高沟通效率和质量。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前台接待工作需要团队合作，培训能够增强员工的团队意识和协作能力，提高工作效率。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通过培训，制定和规范前台接待工作的流程，确保员工在工作中有明确的指导和标准。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规范工作流程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良好的前台接待氛围能够使来访者感受到企业的有序和高效，同时也有利于员工的工作状态。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营造良好氛围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通过培训，提高员工处理突发事件的应对能力，减少因接待不当引发的纠纷和投诉。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减少纠纷和投诉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构建有序工作环境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包括迎接客户、引导客户、提供咨询、送别客户等环节，要求礼貌、周到、专业。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前台接待人员需保持整洁的仪容仪表，包括发型、着装、化妆等，展现专业形象。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仪态仪表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使用礼貌用语，清晰表达，避免使用模糊或含糊的语言。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基本接待礼仪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能够清晰、准确地表达自己的意见和观点，使客户能够理解。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前台接待人员需要具备良好的倾听能力，理解客户的需求和问题。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通过有效的提问了解客户的需求，引导客户做出决策。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当客户提出投诉时，前台接待人员需要保持冷静，采取合适的方式处理。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处理投诉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对于突发事件或紧急情况，前台接待人员需要迅速做出反应，及时报告并采取必要的措施。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处理紧急情况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对于客户提出的不合理要求，前台接待人员需要委婉地拒绝，并解释原因。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处理客户要求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https://d.book118.com/765214314134011122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2024-09-25T21:41:33.503</cp:lastPrinted>
  <dcterms:created xsi:type="dcterms:W3CDTF">2024-09-25T13:41:33Z</dcterms:created>
  <dcterms:modified xsi:type="dcterms:W3CDTF">2024-09-25T13:41:35Z</dcterms:modified>
</cp:coreProperties>
</file>