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EBCDE-2DA3-49E2-9960-991CC115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867FE-A3EA-4439-A16C-0C547A23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18AD9-ED8F-40FC-B763-3C4DDA39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589BF-6F3F-4A5D-BB25-BBDC623E1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6EA14-2DAA-489D-8C36-FE2DD442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88D7B-B108-48BE-B320-DBB4AE55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14C22-8531-4370-AF6A-B510BB05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42BB6-E254-4691-B51A-6A6592BB6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6704C-4BC0-4BFD-AE65-4DF789411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5BCF1-2E3D-4AD2-9D2E-A71AD3F5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41CD0-4CC7-4ED6-97D5-95C7CFB22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2004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血糖护理PPT\n## 1.高血糖的基本概念与诊断\n### 1.1高血糖的定义与分类\n### 1.2高血糖的诊断标准与方法\n### 1.3高血糖的发病原因与危险因素\n## 2.高血糖的危害与并发症\n### 2.1高血糖对心血管系统的影响\n### 2.2高血糖对神经系统的影响\n### 2.3高血糖对肾脏、眼睛等器官的损害\n## 3.高血糖的护理原则与方法\n### 3.1高血糖的饮食护理\n### 3.2高血糖的运动护理\n### 3.3高血糖的心理护理与生活方式调整\n## 4.高血糖的药物护理\n### 4.1高血糖的药物治療原则\n### 4.2常用降糖药物的分类与使用\n### 4.3药物护理注意事项与不良反应处理\n## 5.高血糖的监测与自我管理\n### 5.1高血糖的监测方法与频率\n### 5.2高血糖的自我管理技巧\n### 5.3定期体检与随访的重要性\n## 6.高血糖的预防与健康教育\n### 6.1高血糖的预防策略与方法\n### 6.2高血糖的健康教育内容与目标\n### 6.3提高高血糖患者生活质量的综合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高血糖护理PPT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高血糖的基本概念与诊断</a:t>
            </a:r>
            <a:endParaRPr/>
          </a:p>
        </p:txBody>
      </p:sp>
      <p:sp>
        <p:nvSpPr>
          <p:cNvPr id="1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血糖水平高于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空腹高血糖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餐后高血糖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轻度高血糖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：血糖水平在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-7.0mmol/L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中度高血糖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：血糖水平在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-11.1mmol/L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重度高血糖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：血糖水平在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mmol/L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以上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高血糖的严重程度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血糖水平越高，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的风险越大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长期高血糖可能导致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等慢性疾病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高血糖的诊断标准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空腹血糖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：血糖水平在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mmol/L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餐后2小时血糖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：血糖水平在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mmol/L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以上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高血糖的诊断方法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空腹血糖检测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：早晨空腹时进行血糖检测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餐后2小时血糖检测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：进食2小时后进行血糖检测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随机血糖检测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：任何时间进行血糖检测，适用于筛查和诊断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：糖尿病家族史增加高血糖风险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：饮食不当、缺乏运动等不良生活习惯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：胰腺炎、肝病等导致胰岛素分泌异常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：年龄越大，高血糖风险越高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：体重超标增加胰岛素抵抗，导致高血糖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：高血压患者高血糖风险增加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：糖尿病家族史增加高血糖风险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高血糖的危害与并发症</a:t>
            </a:r>
            <a:endParaRPr/>
          </a:p>
        </p:txBody>
      </p:sp>
      <p:sp>
        <p:nvSpPr>
          <p:cNvPr id="26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高血糖对心血管系统的影响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高血糖导致血管病变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血管壁变薄、硬化，血压升高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等心血管疾病风险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高血糖导致心肌代谢紊乱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心肌能量供应不足，导致心肌缺氧、缺血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等心脏病风险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高血糖导致神经病变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神经传导速度减慢，感觉异常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神经性疼痛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等并发症风险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高血糖导致认知功能下降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影响大脑功能，导致记忆力减退、反应迟钝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老年痴呆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等神经系统疾病风险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高血糖对神经系统的影响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高血糖导致肾脏病变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肾脏滤过功能受损，导致蛋白尿、肾功能不全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等肾脏疾病风险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高血糖导致眼睛病变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视网膜血管受损，导致视力下降、失明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糖尿病视网膜病变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等眼部疾病风险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高血糖对肾脏、眼睛等器官的损害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高血糖的护理原则与方法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：选择低血糖指数食物，如糙米、全麦面包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：选择优质蛋白质来源，如鱼、禽、豆腐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：选择不饱和脂肪，如橄榄油、坚果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避免暴饮暴食，控制每餐摄入的热量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分餐制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，减轻胰岛负担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控制餐量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保持每日三餐规律，避免长时间空腹或暴饮暴食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必要时，适当加餐，避免低血糖发生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规律进食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选择合适的运动方式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有氧运动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：如散步、慢跑、游泳等，有助于提高胰岛素敏感性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力量训练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：如举重、俯卧撑等，增加肌肉力量，提高血糖利用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把握运动强度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根据个人体质、年龄、病情等因素调整运动强度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避免剧烈运动，防止低血糖发生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坚持运动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定期进行运动，形成良好的运动习惯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与家人、朋友一起运动，增加乐趣，提高坚持运动的积极性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高血糖的运动护理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高血糖的心理护理与生活方式调整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保持良好的心态，避免焦虑、抑郁等不良情绪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增加社交活动，与家人、朋友保持良好的沟通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戒烟限酒，减少不良生活习惯对血糖的影响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保证充足的睡眠，提高血糖调节能力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https://d.book118.com/765220041010011110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高血糖护理PPT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2024-09-15T02:24:38.825</cp:lastPrinted>
  <dcterms:created xsi:type="dcterms:W3CDTF">2024-09-14T18:24:38Z</dcterms:created>
  <dcterms:modified xsi:type="dcterms:W3CDTF">2024-09-14T18:24:40Z</dcterms:modified>
</cp:coreProperties>
</file>