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D7CDF7-E1A4-4574-87E9-F0ED1F4EA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1DCAE-C773-472C-AFA7-03DA1524F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DD7E6-DB05-4151-A911-659B894372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9D8A9-99BF-4CE7-B7E5-30680CF5D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5F6307-B07A-41D8-B779-554424DA5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0CB1D2-2FFD-4930-A935-844B37C73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23FF67-0D11-4C83-A830-054417086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272262-4EF5-41DD-A363-5CC4F00D5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50D871-5151-4982-8866-6331CDEFF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3C7A14-5242-4F5B-99A9-427A7E7CA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F1D03C-ECD6-423C-BC61-E1F282D402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22101221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控制食品健康与安全风险的关键战略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食品健康与安全风险概述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控制食品健康与安全风险的战略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企业如何应对食品健康与安全风险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29" b="312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食品健康与安全问题在全球范围内受到广泛关注，随着人们对健康饮食的日益重视，对食品质量的要求也越来越高。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食品生产、加工、储存和销售等环节中存在的各种风险因素，如微生物污染、化学残留、环境污染等，对人们的健康构成潜在威胁。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控制食品健康与安全风险是保障公众健康的重要措施，通过采取有效的关键战略，降低食品生产链中的风险，提高食品质量和安全性。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实施有效的食品健康与安全风险管理，有助于提高消费者信心，促进食品产业的可持续发展，同时也有助于提升国家在国际上的形象和声誉。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食品健康与安全风险概述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565" r="315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979" r="259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510" r="285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食品在生产、加工、储存和运输过程中可能受到有害微生物、化学物质和放射性物质的污染，导致食品安全性下降。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食品污染可能导致食源性疾病的传播，对消费者的健康造成威胁。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疾病传播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食品污染与疾病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723" b="87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为了改善食品的口感、色泽和保存性，生产商会在食品中添加各种添加剂。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部分添加剂可能对人体健康产生负面影响，如影响消化系统、引发过敏反应或增加慢性疾病的风险。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食品添加剂的风险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潜在风险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食品添加剂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食品生产涉及多个环节，包括原料采购、加工、包装和储存等。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生产过程中的卫生条件、设备故障或人为失误可能导致食品受到污染或交叉感染。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食品生产过程中的风险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控制食品健康与安全风险的战略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加大对违法行为的处罚力度，提高违法成本，形成有效的威慑力。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建立完善的食品安全法规宣传和教育体系，提高企业和消费者的食品安全意识和法律意识。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554" r="7554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6601" b="660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544" r="6544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制定严格的食品安全法规，明确食品生产和加工过程中的卫生和安全要求，确保食品质量和安全。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强化食品安全法规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https://d.book118.com/765221012214011100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2024-09-08T13:03:21.425</cp:lastPrinted>
  <dcterms:created xsi:type="dcterms:W3CDTF">2024-09-08T05:03:21Z</dcterms:created>
  <dcterms:modified xsi:type="dcterms:W3CDTF">2024-09-08T05:03:23Z</dcterms:modified>
</cp:coreProperties>
</file>