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86E2F-8EAA-448E-8945-621BB7F31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839E7-A350-4A77-B910-5AE3EA966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E779D-6D6F-4DAF-A5BD-27AF03191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E1E5F1-D2B3-4F74-8D1A-CC7C70949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5310D8-E83D-4554-B7B9-7C1E910C9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4C4F92-6F75-4D37-8E8E-7A97D6358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2FF28D-5277-4893-ABF6-F1488A334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ADCBC1-D673-4F4F-9C70-C8AE28850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47DAEC-0921-4CF2-BE22-25AC3AE55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B892A-7F03-4F9B-ABAD-47086BA90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1F0E7-0F95-4B5D-9192-8EE58C87B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2210200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党员集中培训总结报告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党员表现与收获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总结与感谢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培训概述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提高党员的政治素质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通过培训，使党员深入理解党的理论、路线、方针和政策，增强政治意识和大局观念。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增强党性修养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通过培训，强化党员的党性观念，提高党员的道德品质和思想境界。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提高党员的工作能力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通过培训，使党员掌握工作技能和方法，提高工作效率和质量。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包括党的基本理论、基本路线、基本纲领和基本经验等。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党的理论知识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包括党性原则、党性修养、党性锻炼等方面的内容。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党性教育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包括业务知识、工作技巧、团队协作等方面的内容。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工作技能和方法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66" r="18066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通过专家学者进行授课，系统地传授知识和经验。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集中授课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通过小组讨论、交流心得等形式，促进党员之间的互动和交流。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分组讨论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通过实地考察、现场操作等形式，增强党员的感性认识和实践能力。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现场教学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通过在线学习、远程教育等形式，方便党员随时随地学习。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网络学习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通过发放问卷，了解党员对培训内容、形式、师资等方面的满意度。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考核测试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对党员进行培训内容的考核，检验其对培训内容的掌握程度。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座谈交流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组织座谈交流会，听取党员对培训的意见和建议，了解培训的实际效果。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跟踪调查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对参加培训的党员进行跟踪调查，了解其在工作中对培训内容的运用情况。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问卷调查显示，90%的党员对培训表示满意，认为培训内容贴近实际，形式多样，师资力量雄厚。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座谈交流会中，党员们积极发言，对培训提出了许多有益的意见和建议，认为培训对提高自身素质和工作能力有很大帮助。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评估结果</a:t>
            </a:r>
          </a:p>
        </p:txBody>
      </p:sp>
      <p:sp>
        <p:nvSpPr>
          <p:cNvPr id="35" name="AutoShape 35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考核测试结果显示，85%的党员掌握了培训内容，能够运用所学知识解决实际问题。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跟踪调查发现，参加培训的党员在工作中能够运用所学知识，提高了工作效率和质量。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9032809" y="3787328"/>
            <a:ext cx="2760148" cy="2760148"/>
          </a:xfrm>
          <a:prstGeom prst="parallelogram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6824385" y="3787328"/>
            <a:ext cx="2760148" cy="2760148"/>
          </a:xfrm>
          <a:prstGeom prst="parallelogram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8544638" y="841294"/>
            <a:ext cx="2760148" cy="2760148"/>
          </a:xfrm>
          <a:prstGeom prst="parallelogram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次评估，我们发现党员集中培训取得了良好的效果，得到了广大党员的认可和好评。在未来的工作中，我们将继续加强党员培训工作，提高党员素质和工作能力，为党和人民的事业做出更大的贡献。同时，我们也意识到在培训过程中还存在一些不足之处，需要进一步加强和改进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评估总结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党员表现与收获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https://d.book118.com/765221020032011034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2024-08-29T13:37:37.214</cp:lastPrinted>
  <dcterms:created xsi:type="dcterms:W3CDTF">2024-08-29T05:37:37Z</dcterms:created>
  <dcterms:modified xsi:type="dcterms:W3CDTF">2024-08-29T05:37:39Z</dcterms:modified>
</cp:coreProperties>
</file>