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B1E590-9448-44F3-9B14-27C032F3B6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4AD31C-A2F0-4D7E-A516-C426D1C2C1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15AC21-FA07-4922-AF27-F51073149A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BBD9A7-46FF-46D5-99F6-5929AE00CF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84D6E9-EFE3-44F9-974A-0E695EF594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2B313E-8934-4538-9650-3E9DF24224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EBC718-CC8A-4903-AE94-602FC90F1B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27A34B-00CA-4FA4-92C7-4F05D73372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4646AA-2709-4DC6-A27D-3E53866D8C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34E931-A82A-47F6-911D-A58DD3957C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89F179-D444-4DD3-A5FC-B67369FB3B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522233012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硝酸的危害及预防</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lt1">
                  <a:lumMod val="65000"/>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硝酸的性质和用途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硝酸的危害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硝酸事故案例分析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硝酸的预防措施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硝酸的安全标准和管理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硝酸处理技术和未来发展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硝酸的性质和用途</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硝酸的物理和化学性质</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硝酸是一种强酸，具有强烈的腐蚀性和氧化性。</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硝酸在常温下为液体，易挥发，具有刺激性气味。</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硝酸具有较高的热稳定性，加热不易分解。</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硝酸能与多种物质发生反应，如金属、某些盐类和有机物等。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842" r="1884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硝酸的用途</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硝酸是一种重要的工业原料，用于制造化肥、染料、炸药等。</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在化学实验中，硝酸用于清洗玻璃器皿和金属表面。</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在实验室中，硝酸用于制备其他酸或盐类物质。</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在医疗领域，硝酸用于消毒和杀菌。</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硝酸的危害</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毒性影响</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高浓度的硝酸可能引起呼吸困难、喉部水肿、胸痛、恶心、头痛等中毒症状，严重时可能导致死亡。</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长期健康影响</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长期接触低浓度的硝酸可能导致慢性健康问题，如肺功能下降、免疫系统受损等。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腐蚀性伤害</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硝酸具有强烈的腐蚀性，接触皮肤或吸入其蒸气可能导致严重烧伤和溃疡。</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对人体的危害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硝酸在水中分解后产生硝酸盐，可能对水生生态系统造成严重破坏。</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水体污染</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硝酸是强酸，长期大量排放到土壤中会导致土壤酸化，影响植物生长。</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土壤酸化</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硝酸在空气中会转化为氮氧化物，加剧空气污染。</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大气污染</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对环境的危害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腐蚀设备</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硝酸能迅速腐蚀金属设备，缩短设备使用寿命。</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引发火灾和爆炸</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硝酸与某些物质（如纸、布或脂肪）接触可能引发火灾或爆炸。</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破坏建筑材料</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硝酸能侵蚀混凝土、砖石等建筑材料，导致结构损坏。</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对设施的危害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硝酸事故案例分析</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硝酸泄漏事故通常是由于储存或运输过程中的疏忽或设备故障导致的，泄漏的硝酸会严重污染环境，并对人类和生态系统造成危害。</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硝酸泄漏事故可能导致土壤和水源受到严重污染，影响农作物和植物的生长，并对当地的生态系统造成长期影响。此外，硝酸蒸汽和雾滴也可能对人类造成眼睛刺激、皮肤腐蚀和呼吸道刺激等危害。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硝酸泄漏事故</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292" r="162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硝酸是一种强氧化剂，当遇到可燃物或高温时，有可能引发爆炸事故。这类事故通常发生在硝酸生产、储存和使用过程中。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硝酸爆炸事故往往会造成严重的财产损失和人员伤亡。爆炸会释放出大量的能量，对周围环境和人员造成威胁。为了预防这类事故，需要严格遵守安全操作规程，确保硝酸储存和使用场所的安全措施得到有效执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硝酸爆炸事故</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https://d.book118.com/765222330121011111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2024-09-17T02:36:18.158</cp:lastPrinted>
  <dcterms:created xsi:type="dcterms:W3CDTF">2024-09-16T18:36:18Z</dcterms:created>
  <dcterms:modified xsi:type="dcterms:W3CDTF">2024-09-16T18:36:20Z</dcterms:modified>
</cp:coreProperties>
</file>