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00732-12AA-491D-813A-A5565007F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C6E4F-11AF-4E00-8701-5CD790FC3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2696D2-2553-445D-9F8F-664984746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AAB127-9AC3-4513-8914-AFBB5A66B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F99EA8-8A55-4DC7-A2FA-E614E4DC0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9A3FBC-C8C1-4AE4-AA63-2FA940278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BEF017-4876-46C8-9AEA-5CAA041A4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334FF7-3584-4287-9BB8-0C901C042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AE45B2-A199-4C90-8DFD-A7B2E1323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15D8C-CBB9-4DC8-8A99-7C78B112E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9C8AF-76D4-42C6-9192-EE728AF09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23014301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包装员工年终总结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问题分析与改进措施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技能提升与培训需求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下一年度目标设定及挑战预测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个人成长回顾与未来规划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完成年度包装产量目标，达到XX万件。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年包装产量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产量增长率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高峰期产量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886" r="788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相比去年，包装产量增长率达到XX%。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在高峰期成功应对产量压力，单日产量突破XX万件。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包装产量统计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产品合格率持续保持在XX%以上。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合格率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有效降低客户投诉率，年度投诉率下降至XX%。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客户投诉率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成功推进XX项质量改进项目，提升产品质量水平。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质量改进项目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质量指标完成情况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安全生产记录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安全培训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完成全员安全培训，提高员工安全意识。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安全事故发生率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保持全年安全生产无事故，安全事故发生率为0。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安全隐患排查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定期开展安全隐患排查，整改率达到XX%。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加强与生产、采购、销售等部门的沟通协作，提高工作效率。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跨部门沟通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组织XX次团队建设活动，增强团队凝聚力。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团队建设活动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员工满意度调查结果显示，满意度达到XX%以上。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员工满意度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问题分析与改进措施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操作技能不足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员工操作技能不熟练，影响生产进度。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生产流程不顺畅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生产流程中存在瓶颈环节，导致整体效率下降。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设备性能不稳定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设备故障率高，影响生产效率。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5458" b="54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36000" r="3600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生产效率瓶颈及原因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对发生的质量事故进行详细记录，包括事故原因、处理措施和结果。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质量事故记录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加强员工质量意识培训，提高员工对质量问题的重视程度。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质量意识培训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完善质量检测体系，确保产品出厂前质量合格。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质量检测体系完善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质量事故处理及预防措施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设备维护保养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加强设备日常维护保养，降低设备故障率。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设备更新换代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对老旧设备进行更新换代，提高设备运行效率。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设备故障率统计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对设备故障率进行统计，分析故障原因。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设备故障率统计与解决方案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沟通机制不健全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部门之间沟通不畅，影响工作效率。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团队协作意识不足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员工团队协作意识不强，导致工作进度受阻。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管理层支持不足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管理层对团队协作重视不够，未能提供有效支持和引导。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沟通与协作障碍剖析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技能提升与培训需求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54" r="309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01" r="3080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通过年度岗位技能评估，发现员工在操作技能、设备维护、安全意识和团队协作等方面存在不足。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已将评估结果反馈给员工，针对不足之处进行具体分析和指导，明确改进方向。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评估反馈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岗位技能评估结果反馈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https://d.book118.com/765230143014011114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2024-09-21T01:02:34.265</cp:lastPrinted>
  <dcterms:created xsi:type="dcterms:W3CDTF">2024-09-20T17:02:34Z</dcterms:created>
  <dcterms:modified xsi:type="dcterms:W3CDTF">2024-09-20T17:02:36Z</dcterms:modified>
</cp:coreProperties>
</file>