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E9762-D882-4122-9F6E-074D96BD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E3DD5-A7D6-43F0-999D-C3A976556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8BA71-1E76-44D5-99F0-7B445148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7E43D-D973-4A3F-825C-1D1171A08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B4EB3-5E58-4343-8EB4-22CEBF62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AD88C-53CB-41F6-A3E9-4665065F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6A71E-6CF2-4881-BCC0-5FEF1F9E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CBBFB-BE10-4892-ACAC-D3C7E08C4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BE463-3BEB-4D43-934E-A34B6C6F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5591D-4D22-4775-B273-4E929D95A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C366F-86E2-4AD2-A3E6-FBDC0FE5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200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生产与运作管理-量管理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生产过程中的量管理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运作过程中的量管理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量管理方法与技术应用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量管理体系建设与完善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案例分析：成功企业量管理经验分享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通过量管理，企业可以对生产过程中的各个环节进行有效监控，确保产品质量符合标准，减少次品率，提高客户满意度。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量管理有助于企业实现生产资源的优化配置，减少浪费，提高生产效率，从而降低生产成本。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优质的产品是企业赢得市场的关键。通过量管理，企业可以持续提升产品质量，树立良好的品牌形象，增强市场竞争力。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量管理在生产与运作中的重要性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量管理应遵循以下原则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鼓励全体员工参与质量管理，共同提升产品质量。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不断寻求改进机会，提升质量管理水平。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量管理的目标是确保生产过程中的产品数量和质量符合预期要求，同时优化资源配置，降低生产成本。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注重事前控制，通过预防措施减少质量问题的发生。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以客观事实为依据，公正地进行质量评价和处理。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确保供应商具有稳定的质量保证能力和良好的信誉，从源头上控制原材料及零部件的质量。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对进厂的原材料及零部件进行严格的检验，包括外观、尺寸、性能等方面的检测，确保符合质量标准。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进货检验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采用先进的库存管理方法，确保原材料及零部件在存储过程中不发生损坏、变质等问题。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原材料及零部件质量控制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634" b="126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制定详细的生产计划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根据产品特点和客户需求，制定详细的生产计划，包括生产流程、工艺参数、设备配置等。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实时监控生产过程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采用传感器、数据分析等技术手段实时监控生产过程，确保生产过程中的各项参数符合预定标准。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及时调整生产参数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根据实时监控结果，及时调整生产参数，如温度、压力、速度等，以确保产品质量和生产效率。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定期对产品质量进行评估，分析质量问题的原因和趋势，提出改进措施并跟踪实施效果。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成品抽样检验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按照抽样检验计划对成品进行抽样检验，包括外观、尺寸、性能等方面的检测，确保产品符合质量标准。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对检验出的不合格品进行及时处理，包括返工、返修、报废等措施，防止不合格品流入市场。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成品检验与评估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运作过程中的量管理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通过合理规划运输路线、提高车辆装载率等方式，降低单位产品的运输成本，提高运输效率。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运输量优化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根据产品特性和市场需求，合理规划仓库布局，采用先进的仓储设备和技术，提高仓储空间利用率和货物周转率。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仓储量管理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通过实时监控库存量，采用合理的库存控制策略，如ABC分类法、实时补货系统等，降低库存成本和风险。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库存量控制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运输与仓储环节量控制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销售量统计与分析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定期统计各渠道、各产品的销售数据，分析销售趋势和市场需求，为生产计划和营销策略提供依据。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退货量处理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针对退货问题，建立完善的退货处理流程和质量追溯机制，及时查明原因并采取措施，降低退货率和损失。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定期开展客户满意度调查，了解客户对产品质量、服务等方面的意见和建议，及时改进和优化。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销售环节量监控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服务专业水平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加强客户服务团队的专业培训，提高服务人员的专业素养和服务技能，为客户提供更优质的服务体验。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客户关怀计划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制定客户关怀计划，定期与客户保持联系，了解客户需求和反馈，提供个性化的服务方案，增强客户忠诚度。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服务响应时间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建立快速响应机制，确保在客户提出问题或投诉时能够及时响应和处理，提高客户满意度。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https://d.book118.com/765232001210011104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2024-09-14T08:07:27.233</cp:lastPrinted>
  <dcterms:created xsi:type="dcterms:W3CDTF">2024-09-14T00:07:27Z</dcterms:created>
  <dcterms:modified xsi:type="dcterms:W3CDTF">2024-09-14T00:07:29Z</dcterms:modified>
</cp:coreProperties>
</file>