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F2ED1-D4DA-4ABD-81DD-9A48E30A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B8193-E004-493F-BA8D-8393BC8E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17031-B43E-43FD-8774-7C1724BA6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EC0AB-3DEC-43F3-BCBD-925D3FC0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14506-BD59-4067-B8B8-9B20C8CE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F242D-A644-4827-A22E-B1D111CC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71BB9-D6A2-420D-9433-5BEC13B7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FF2CF-CA71-41A4-AF58-3BFBF0F0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E3437-D6FF-4961-A15C-1C21E6E4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8D98-0A74-43CE-9C22-04143183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CF17-514D-41A6-8A1E-92C08874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0.jpeg" /><Relationship Id="rId5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2.jpeg" /><Relationship Id="rId5" Type="http://schemas.openxmlformats.org/officeDocument/2006/relationships/image" Target="../media/image20.jpeg" /><Relationship Id="rId6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2133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服务质量管理基本要求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服务人员素质要求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服务过程管理要求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服务质量改进与创新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服务质量包含了服务的技术质量和功能质量两个方面，是评价服务质量的重要标准。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服务质量是指服务能够满足规定和潜在需求的特征和特性的总和，是服务工作能够被用户所接受的特性或特征的总和。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优质的服务质量能够提高客户的满意度，从而增加客户忠诚度和回头率。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良好的服务质量有助于树立企业形象，提高企业的知名度和美誉度。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优质的服务质量能够使企业在激烈的市场竞争中脱颖而出，获得更多的市场份额。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服务质量管理的原则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服务质量管理应以客户的需求和满意度为导向，始终关注客户的需求和期望。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服务质量管理应涵盖服务提供全过程的各个环节，包括售前、售中和售后服务。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服务质量管理应注重预防问题的发生，通过不断改进和优化服务流程，降低服务差错率。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服务质量管理应持续关注服务质量的改进和提升，不断优化服务标准和流程。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服务质量策划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确定顾客需求和期望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通过市场调查和顾客反馈，了解顾客对服务的需求和期望，为服务质量策划提供依据。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制定服务质量和标准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根据顾客需求和组织战略，制定服务质量和标准，明确服务提供者应达到的要求。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为确保服务质量和标准的实现，应确定关键绩效指标，用于衡量服务提供者的绩效。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对服务提供者的服务过程进行实时监控，确保服务按照预定的质量和标准进行。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监控服务过程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在发现服务问题时，及时采取纠正措施，并采取预防措施，避免类似问题的再次发生。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纠正和预防措施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通过对服务过程的数据分析，发现潜在的改进机会，持续改进服务质量。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定期对服务质量管理体系进行内部审核，确保体系的有效性和符合性。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邀请第三方机构进行外部审核，获取更为客观的评价和建议。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外部审核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定期开展顾客满意度调查，了解顾客对服务的满意程度，为改进提供依据。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顾客满意度调查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服务质量保证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对服务过程的数据进行深入分析，挖掘潜在的改进机会和优化方向。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鼓励服务提供者创新服务方式和方法，提升顾客体验和满意度。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组织内部分享和交流活动，让优秀的实践和经验在组织内部传播和推广。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服务质量标准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服务质量标准应清晰明确，易于理解，避免产生歧义。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服务质量标准应能够量化或至少可以以定性的方式衡量，以便评估和监控。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服务质量标准应基于实际情况，考虑到资源、技术和时间等因素的限制。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随着环境的变化，服务质量标准应具有一定的灵活性，以适应变化的需求和条件。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通过问卷、访谈等方式了解顾客对服务的满意度。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顾客满意度调查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通过内部审核机制，检查服务过程和服务提供者的符合性。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内部审核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设定关键绩效指标，对服务质量和效率进行量化评估。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及时处理顾客投诉，了解服务不足之处，持续改进。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顾客投诉处理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https://d.book118.com/765232133221011120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2024-09-23T04:32:41.886</cp:lastPrinted>
  <dcterms:created xsi:type="dcterms:W3CDTF">2024-09-22T20:32:41Z</dcterms:created>
  <dcterms:modified xsi:type="dcterms:W3CDTF">2024-09-22T20:32:44Z</dcterms:modified>
</cp:coreProperties>
</file>