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ED604-E26E-4255-8F76-6E19D4E25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890C0-C2D5-4CD2-9B76-F983D841F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230B1-F926-4AFD-A732-7FDF53DE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F4113-0EED-465E-80F0-6C9665238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D4C04-9E1D-4D09-AFBC-739C90F67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F4943-E2D1-4919-B867-4379C289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2119C5-94F1-4C2A-8D49-F1758C28C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E3ADC-0E9B-4EC4-951A-953BF3766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CF184-AF6F-4A9E-AD4D-613ADCDD1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B0C70-217E-4058-99FC-F29E7E66F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B06D7-CFCD-4A2E-98F9-13CF5928A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323041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的价值：理论与实践\n## 1.法的价值基本概念及分类\n### 1.1法的价值的定义与内涵\n### 1.2法的价值的分类与层次\n### 1.3法的价值与其他社会价值观的关系\n## 2.法的价值在立法中的体现\n### 2.1立法的基本原则与法的价值取向\n### 2.2立法过程中法的价值冲突与协调\n### 2.3立法效果评估与法的价值实现\n## 3.法的价值在司法中的体现\n### 3.1司法的基本原则与法的价值取向\n### 3.2司法过程中法的价值冲突与协调\n### 3.3司法效果评估与法的价值实现\n## 4.法的价值在执法中的体现\n### 4.1执法的基本原则与法的价值取向\n### 4.2执法过程中法的价值冲突与协调\n### 4.3执法效果评估与法的价值实现\n## 5.法的价值在守法中的体现\n### 5.1守法的基本原则与法的价值取向\n### 5.2守法过程中法的价值冲突与协调\n### 5.3守法效果评估与法的价值实现\n## 6.法的价值在不同法律部门中的体现\n### 6.1宪法中的法的价值体现\n### 6.2民法中的法的价值体现\n### 6.3刑法中的法的价值体现\n## 7.法的价值的实现与保障\n### 7.1法的价值实现的外部环境与条件\n### 7.2法的价值实现的内部机制与制度保障\n### 7.3法的价值实现的未来展望与挑战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法的价值：理论与实践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法的价值基本概念及分类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法的价值是指法律所追求的目标和意义</a:t>
                </a:r>
                <a:endParaRPr/>
              </a:p>
            </p:txBody>
          </p:sp>
          <p:sp>
            <p:nvSpPr>
              <p:cNvPr id="2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维护社会秩序和正义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保障人权和个人自由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促进社会公平和经济发展</a:t>
                </a:r>
                <a:endParaRPr/>
              </a:p>
            </p:txBody>
          </p:sp>
        </p:grpSp>
        <p:grpSp>
          <p:nvGrpSpPr>
            <p:cNvPr id="28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法的价值具有主观性和客观性</a:t>
                </a:r>
                <a:endParaRPr/>
              </a:p>
            </p:txBody>
          </p:sp>
          <p:sp>
            <p:nvSpPr>
              <p:cNvPr id="2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主观性：不同文化、历史背景和法律制度下，法的价值观念存在差异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客观性：法的价值在一定程度上反映了社会发展的客观规律和需求</a:t>
                </a:r>
                <a:endParaRPr/>
              </a:p>
            </p:txBody>
          </p:sp>
        </p:grpSp>
        <p:grpSp>
          <p:nvGrpSpPr>
            <p:cNvPr id="28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法的价值包括个人价值和社会价值</a:t>
                </a:r>
                <a:endParaRPr/>
              </a:p>
            </p:txBody>
          </p:sp>
          <p:sp>
            <p:nvSpPr>
              <p:cNvPr id="2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个人价值：尊重和保障个人权益，实现个人自由和发展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社会价值：维护社会秩序，促进公平正义，保障社会和谐稳定</a:t>
                </a:r>
                <a:endParaRPr/>
              </a:p>
            </p:txBody>
          </p:sp>
        </p:grpSp>
      </p:grpSp>
      <p:pic>
        <p:nvPicPr>
          <p:cNvPr id="29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法的价值的定义与内涵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法的价值的分类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秩序价值：维护社会秩序和稳定，保障国家安全和公共利益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正义价值：实现社会公平正义，保障公民权利和利益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自由价值：保障个人自由和权利，促进人的全面发展和个性解放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效率价值：提高资源配置效率，促进经济发展和社会进步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法的价值的层次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基本价值：秩序、正义、自由、效率等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次要价值：平等、公平、人权、和谐等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特殊价值：根据特定法律制度和文化背景所形成的价值观念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法的价值的分类与层次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法的价值与其他社会价值观的关系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法的价值与其他社会价值观的联系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法的价值是社会价值观的重要组成部分，受到社会价值观的影响和制约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法的价值与其他社会价值观在某种程度上相互渗透和补充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法的价值与其他社会价值观的区别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法的价值具有法律属性，是法律所追求的目标和意义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其他社会价值观具有更广泛的社会属性，涵盖经济、政治、文化等领域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法的价值在立法中的体现</a:t>
            </a:r>
            <a:endParaRPr/>
          </a:p>
        </p:txBody>
      </p:sp>
      <p:sp>
        <p:nvSpPr>
          <p:cNvPr id="3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立法的基本原则</a:t>
                </a:r>
                <a:endParaRPr/>
              </a:p>
            </p:txBody>
          </p:sp>
          <p:sp>
            <p:nvSpPr>
              <p:cNvPr id="3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法治原则：坚持法律面前人人平等，维护法制统一和尊严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民主原则：保障人民参与立法，体现人民意志和利益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科学原则：坚持立法的科学性和合理性，适应社会发展和法治需求</a:t>
                </a:r>
                <a:endParaRPr/>
              </a:p>
            </p:txBody>
          </p:sp>
          <p:sp>
            <p:nvSpPr>
              <p:cNvPr id="3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立法的法的价值取向</a:t>
                </a:r>
                <a:endParaRPr/>
              </a:p>
            </p:txBody>
          </p:sp>
          <p:sp>
            <p:nvSpPr>
              <p:cNvPr id="3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秩序价值：通过立法维护社会秩序和稳定，保障国家安全和公共利益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正义价值：通过立法实现社会公平正义，保障公民权利和利益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自由价值：通过立法保障个人自由和权利，促进人的全面发展和个性解放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效率价值：通过立法提高资源配置效率，促进经济发展和社会进步</a:t>
                </a:r>
                <a:endParaRPr/>
              </a:p>
            </p:txBody>
          </p:sp>
          <p:sp>
            <p:nvSpPr>
              <p:cNvPr id="3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立法的基本原则与法的价值取向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立法过程中的法的价值冲突</a:t>
                </a:r>
                <a:endParaRPr/>
              </a:p>
            </p:txBody>
          </p:sp>
          <p:sp>
            <p:nvSpPr>
              <p:cNvPr id="3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秩序价值与自由价值冲突：维护社会秩序与保障个人自由的平衡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正义价值与效率价值冲突：实现社会公平与提高资源配置效率的平衡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不同利益群体之间的法的价值冲突：平衡不同利益群体的需求和诉求</a:t>
                </a:r>
                <a:endParaRPr/>
              </a:p>
            </p:txBody>
          </p:sp>
          <p:sp>
            <p:nvSpPr>
              <p:cNvPr id="3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立法过程中法的价值协调</a:t>
                </a:r>
                <a:endParaRPr/>
              </a:p>
            </p:txBody>
          </p:sp>
          <p:sp>
            <p:nvSpPr>
              <p:cNvPr id="3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坚持法治原则、民主原则和科学原则，确保立法的公正性和合理性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采取立法听证、论证、评估等方式，广泛听取各方意见，协调法的价值冲突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平衡法的价值冲突，实现法的价值的最大化和社会效益的最优化</a:t>
                </a:r>
                <a:endParaRPr/>
              </a:p>
            </p:txBody>
          </p:sp>
          <p:sp>
            <p:nvSpPr>
              <p:cNvPr id="3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立法过程中法的价值冲突与协调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立法效果评估</a:t>
                </a:r>
                <a:endParaRPr/>
              </a:p>
            </p:txBody>
          </p:sp>
          <p:sp>
            <p:nvSpPr>
              <p:cNvPr id="3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评估立法是否符合法治原则、民主原则和科学原则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评估立法是否实现了法的价值目标和社会效益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评估立法是否适应社会发展和法治需求，具有针对性和实效性</a:t>
                </a:r>
                <a:endParaRPr/>
              </a:p>
            </p:txBody>
          </p:sp>
          <p:sp>
            <p:nvSpPr>
              <p:cNvPr id="3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法的价值实现</a:t>
                </a:r>
                <a:endParaRPr/>
              </a:p>
            </p:txBody>
          </p:sp>
          <p:sp>
            <p:nvSpPr>
              <p:cNvPr id="3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通过立法将法的价值目标和社会效益转化为具体的法律规范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通过法律实施，使法的价值目标和社会效益得以实现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通过法律监督和法律救济，确保法的价值目标和社会效益得以落实和保障</a:t>
                </a:r>
                <a:endParaRPr/>
              </a:p>
            </p:txBody>
          </p:sp>
          <p:sp>
            <p:nvSpPr>
              <p:cNvPr id="3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立法效果评估与法的价值实现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法的价值在司法中的体现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司法的基本原则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公正原则：坚持法律面前人人平等，维护司法公正和权威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效率原则：提高司法效率，及时解决纠纷，维护社会稳定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人权保障原则：尊重和保障人权，维护公民合法权益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司法的法的价值取向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秩序价值：通过司法维护社会秩序和稳定，保障国家安全和公共利益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正义价值：通过司法实现社会公平正义，保障公民权利和利益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自由价值：通过司法保障个人自由和权利，促进人的全面发展和个性解放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效率价值：通过司法提高资源配置效率，促进经济发展和社会进步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司法的基本原则与法的价值取向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司法过程中的法的价值冲突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公正价值与效率价值冲突：实现司法公正与提高司法效率的平衡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正义价值与自由价值冲突：实现社会公平与保障个人自由的平衡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不同利益群体之间的法的价值冲突：平衡不同利益群体的需求和诉求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司法过程中法的价值协调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坚持公正原则、效率原则和人权保障原则，确保司法的公正性和合理性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采取司法听证、论证、评估等方式，广泛听取各方意见，协调法的价值冲突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平衡法的价值冲突，实现法的价值的最大化和社会效益的最优化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司法过程中法的价值冲突与协调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司法效果评估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评估司法是否符合公正原则、效率原则和人权保障原则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评估司法是否实现了法的价值目标和社会效益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评估司法是否适应社会发展和法治需求，具有针对性和实效性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法的价值实现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通过司法将法的价值目标和社会效益转化为具体的法律裁判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通过法律执行，使法的价值目标和社会效益得以实现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通过法律监督和法律救济，确保法的价值目标和社会效益得以落实和保障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司法效果评估与法的价值实现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法的价值在执法中的体现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执法的基本原则</a:t>
                </a:r>
                <a:endParaRPr/>
              </a:p>
            </p:txBody>
          </p:sp>
          <p:sp>
            <p:nvSpPr>
              <p:cNvPr id="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公正原则：坚持法律面前人人平等，维护执法公正和权威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严格原则：严格执行法律，维护法律尊严和权威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效率原则：提高执法效率，及时解决纠纷，维护社会稳定</a:t>
                </a:r>
                <a:endParaRPr/>
              </a:p>
            </p:txBody>
          </p:sp>
          <p:sp>
            <p:nvSpPr>
              <p:cNvPr id="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执法的法的价值取向</a:t>
                </a:r>
                <a:endParaRPr/>
              </a:p>
            </p:txBody>
          </p:sp>
          <p:sp>
            <p:nvSpPr>
              <p:cNvPr id="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秩序价值：通过执法维护社会秩序和稳定，保障国家安全和公共利益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正义价值：通过执法实现社会公平正义，保障公民权利和利益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自由价值：通过执法保障个人自由和权利，促进人的全面发展和个性解放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效率价值：通过执法提高资源配置效率，促进经济发展和社会进步</a:t>
                </a:r>
                <a:endParaRPr/>
              </a:p>
            </p:txBody>
          </p:sp>
          <p:sp>
            <p:nvSpPr>
              <p:cNvPr id="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执法的基本原则与法的价值取向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https://d.book118.com/765232304102011113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法的价值：理论与实践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2024-09-19T22:38:42.738</cp:lastPrinted>
  <dcterms:created xsi:type="dcterms:W3CDTF">2024-09-19T14:38:42Z</dcterms:created>
  <dcterms:modified xsi:type="dcterms:W3CDTF">2024-09-19T14:38:44Z</dcterms:modified>
</cp:coreProperties>
</file>