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83491-EDF4-4A7E-915B-1F26F066B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CD294-1704-4181-8CDE-73AE7E401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AF40A-299A-4D47-8EDC-8471A563F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36F3D-3929-4B7A-9D68-BF9BF42A3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CD74F6-BCF7-4921-8E49-2D2FFE08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13DAD-243B-446E-8716-31CAD69A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96579-F5B0-46D5-A9D1-A80D1D8B3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9E7C8-A4A2-41B3-A4BE-D31F7AA66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E30E2-5715-4B09-8C2B-C9D3CAAE8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45D41-F44B-4F54-96E8-0DFE774F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A281-9FB4-4F88-ACC1-34B6BDA7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33003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可行走的分娩镇痛课件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分娩镇痛的背景和重要性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可行走分娩镇痛的原理和优势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可行走分娩镇痛的临床研究与效果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分娩镇痛的背景和重要性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499" b="64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分娩镇痛的历史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分娩镇痛的发展历程可以追溯到古代，随着医学技术的进步，分娩镇痛的方法也在不断改进。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全球范围内的应用情况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分娩镇痛在全球范围内得到广泛应用，越来越多的产妇受益于无痛分娩。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国内的应用情况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中国在分娩镇痛方面也取得了一定的进展，但普及程度和认知程度仍需提高。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分娩镇痛能够显著减轻产妇的疼痛感，提高分娩过程的舒适度。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减轻产妇痛苦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降低剖宫产率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提高母婴健康水平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有效的分娩镇痛可以降低因疼痛而选择剖宫产的产妇比例。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减轻分娩疼痛有助于降低新生儿缺氧缺血性脑病的发生率，促进母婴健康。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镇痛的重要性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运动功能受限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传统分娩镇痛方法可能导致产妇运动功能受限，影响产程进展和自然分娩。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难以满足个性化需求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传统分娩镇痛方式对于不同产妇的镇痛效果和副作用差异较大，难以满足个性化需求。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传统分娩镇痛方法通常使用阿片类药物，可能导致呼吸抑制、低血压等副作用。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75" r="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传统分娩镇痛方式的问题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可行走分娩镇痛的原理和优势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可行走分娩镇痛的原理是通过非药物、非侵入性的镇痛方法，如水中分娩、呼吸练习、按摩等，来减轻产妇在分娩过程中的疼痛感。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这种镇痛方法利用了人体自身的镇痛机制，通过刺激身体自然产生的内源性阿片肽，来减轻疼痛感。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可行走分娩镇痛的原理还基于人体自我调节和放松的机制，通过呼吸练习、冥想等手段，帮助产妇放松身心，降低疼痛感。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与传统的药物镇痛方式相比，可行走分娩镇痛的优势在于它不会对母婴产生药物副作用和依赖性。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传统的药物镇痛方式可能会对母婴的生理和心理产生负面影响，如抑制母婴的自主呼吸、降低母婴的免疫力等。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247" b="1524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可行走分娩镇痛方式则避免了这些副作用，同时还能促进母婴之间的情感交流和互动。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与传统分娩镇痛方式的比较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可行走分娩镇痛有利于产妇的身心健康，因为它能够减轻产妇的疼痛感和焦虑情绪，帮助产妇更好地应对分娩过程。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可行走分娩镇痛还有利于母婴之间的互动和情感交流，因为它鼓励产妇在分娩过程中保持清醒和积极参与。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可行走分娩镇痛还有利于促进自然分娩和减少剖宫产率，因为它能够降低药物镇痛的使用，从而降低因镇痛而导致的产程延长和剖宫产风险。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可行走分娩镇痛的优势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https://d.book118.com/765233003133011040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2024-08-31T12:19:11.442</cp:lastPrinted>
  <dcterms:created xsi:type="dcterms:W3CDTF">2024-08-31T04:19:11Z</dcterms:created>
  <dcterms:modified xsi:type="dcterms:W3CDTF">2024-08-31T04:19:13Z</dcterms:modified>
</cp:coreProperties>
</file>