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20110-2EB2-43C8-A2D0-1C53A4FC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E9CB-ADD8-4ED7-9C06-76EBC512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4FA54-FA65-49BE-AA14-AD66CFB2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B50B4-2832-48B5-979F-67A12EAE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DEC80-4883-4436-A121-1ADD6D02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74D25-4CAF-41DB-A555-4E731B1F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1C40A-0AF1-4032-A6C9-06BF7F2E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B855A-26F0-4DA1-B676-A2A36824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90060-48D9-4E81-999A-20568E6BA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CBC62-20A0-4B26-A2E9-879772B6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D9B2A-F191-4AF7-AFED-E954936E5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3111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突发病情观察与护理急诊科医护人员的专业素养培养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突发病情观察技能培养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护理技能提升与应急处理措施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心理调适与压力管理指导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急诊科医护人员角色与职责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急诊科医护人员是医院中最早接触患者的医疗人员，需要在第一时间对患者进行初步诊断和治疗。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急诊科医护人员经常面对重症患者，需要具备高度的医疗水平和应急能力，确保患者生命安全。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急诊科医护人员需要与多个科室紧密合作，共同为患者提供全面、高效的医疗服务。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第一时间响应者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重症患者守护者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多学科协作者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急诊科医护人员定位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急诊科医护人员的主要职责包括接诊、分诊、抢救、治疗、护理、留观、离院等。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需要熟练掌握各种急救技能和医疗设备的使用，具备快速、准确判断和处理患者病情的能力，同时还需要具备良好的沟通能力和团队协作精神。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急诊科医护人员需要具备高度的责任心和使命感，坚守职业道德，尊重患者权益，为患者提供优质的医疗服务。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在工作中需要遵守医疗行业的法律法规和伦理规范，保护患者隐私，尊重患者选择，不谋取个人私利。同时还需要具备诚信、公正、廉洁等品质，树立良好的行业形象。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职业素养与道德规范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突发病情观察技能培养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如心绞痛、心肌梗死等，表现为胸痛、呼吸困难、心悸等。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如脑卒中、癫痫等，表现为头痛、呕吐、意识障碍、抽搐等。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如哮喘、呼吸衰竭等，表现为呼吸困难、咳嗽、咳痰等。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如急性胰腺炎、消化道出血等，表现为腹痛、恶心、呕吐、血便等。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心血管系统急症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神经系统急症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呼吸系统急症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消化系统急症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常见突发疾病类型及特点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观察患者的面色、表情、呼吸形态等，判断病情轻重缓急。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听取患者的主诉，注意语音的高低、强弱、清浊等变化，了解病情及病因。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详细询问患者病史、家族史、过敏史等相关信息，为诊断和治疗提供依据。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通过触摸患者的脉搏、皮肤温度、湿度等，了解患者的气血运行状况。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观察技巧与方法应用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12" r="233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患者男性，60岁，因胸痛、呼吸困难就诊。医护人员需结合患者症状、体征及辅助检查结果，判断患者为心绞痛发作，并采取相应的急救措施。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患者女性，50岁，因头痛、恶心、呕吐就诊。医护人员需根据患者的临床表现和辅助检查结果，诊断为脑卒中，并立即启动急救流程。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医护人员需熟练掌握急救设备的使用方法，如心电图机、呼吸机、除颤仪等，同时掌握急救药品的使用方法和剂量，确保在紧急情况下能够迅速准确地救治患者。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护理技能提升与应急处理措施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熟练掌握常见护理操作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包括静脉输液、注射、采血、吸氧等，确保操作规范、安全。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在护理过程中，始终保持无菌意识，遵守无菌操作规范，降低感染风险。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在操作过程中，要时刻关注患者状况，确保患者安全，防止意外发生。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了解设备故障应急处理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掌握设备故障时的应急处理措施，确保在设备出现问题时能够迅速解决，不影响患者救治。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熟练掌握急救设备使用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如心电监护仪、呼吸机、除颤仪等，确保在紧急情况下能够迅速准确地使用设备。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对急救设备进行定期检查和维护保养，确保设备处于良好状态，随时可用。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急救设备使用和维护保养知识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https://d.book118.com/765233111320011111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2024-09-17T20:37:45.261</cp:lastPrinted>
  <dcterms:created xsi:type="dcterms:W3CDTF">2024-09-17T12:37:45Z</dcterms:created>
  <dcterms:modified xsi:type="dcterms:W3CDTF">2024-09-17T12:37:47Z</dcterms:modified>
</cp:coreProperties>
</file>