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498A3-5979-46F8-A658-EC63004E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701C0-DC49-40B4-BD8F-AAE9A12D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8CA76-4A94-4C33-AC66-5876E8EF8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96951-8B39-4B2F-ABDE-D1A559EDF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46E0BE-087E-4FDE-BAC9-2B9FD15DD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96FC32-36DE-4F2C-A395-C1FBFA188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27F689-8E48-49D6-8EED-3B67F37D3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C8230-C034-4DD1-B02B-AF37A99FA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06C20-A9D7-4174-8188-1CE198F14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9D389-B4D8-4464-ABAF-83EB479C8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C2D8E-3E28-4A70-9B36-EC8834F3E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341311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护士进修对感染控制的贡献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护士进修在感染控制中的实践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护士进修对感染控制的效果评估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护士进修在感染控制中的挑战与对策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通过进修培训，使护士更加熟悉感染控制的最新理论和实践，提高她们在日常工作中的感染防控能力。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提升护士感染控制知识和技能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医院感染是一个严重的公共卫生问题，通过护士进修可以加强感染控制措施的执行，从而降低医院感染的发生率。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有效的感染控制是保障患者安全的重要措施之一，通过护士进修可以提高患者治疗过程中的安全性。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介绍护士进修课程中感染控制相关的课程设置，包括理论课程、实践操作和案例分析等。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护士进修课程设置及培训内容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通过考试、问卷调查等方式对护士进修前后的感染控制知识水平进行评估，分析进修效果。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护士进修前后感染控制知识水平评估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收集医院感染相关数据，分析护士进修后医院感染率的变化情况，评估护士进修对医院感染控制的实际贡献。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护士进修对医院感染率的影响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通过患者满意度调查、不良事件报告等途径，分析护士进修对患者安全的影响，探讨护士在保障患者安全方面的作用。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护士进修对患者安全的影响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学习先进的感染控制理论和技术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通过进修学习，护士可以接触到最新的感染控制理论和技术，了解当前最佳实践，从而提升自己的专业技能水平。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提高临床操作能力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进修过程中，护士可以通过模拟训练和临床实践，熟练掌握各种感染控制相关操作，如正确穿戴防护用品、规范进行手卫生等。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增强应对突发情况的能力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进修培训通常包括应对突发公共卫生事件的演练，护士可以通过参与演练，学习如何在紧急情况下迅速、有效地采取感染控制措施。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提升护士的专业技能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深入了解感染控制的原理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通过进修学习，护士可以更加深入地了解感染发生的原理、传播途径以及预防措施，从而更好地在实际工作中应用这些知识。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掌握感染控制相关法规和标准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进修课程通常包括感染控制相关法规和标准的学习，护士可以通过学习这些内容，了解自己在感染控制工作中的职责和要求。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拓展感染控制知识领域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进修培训可以帮助护士拓展知识领域，了解不同疾病、不同环境下的感染控制策略和方法，提高应对各种复杂情况的能力。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加深护士对感染控制的理解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强化职业责任感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通过进修学习，护士可以更加深刻地认识到自己在保障患者安全、预防医院感染方面的重要责任，从而增强职业责任感。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提升团队协作精神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进修培训通常包括团队协作和沟通技巧的培训，护士可以通过学习这些内容，更好地与医生、其他医护人员以及患者和家属沟通合作，共同做好感染控制工作。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增强使命感和荣誉感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通过参与进修培训并取得相应证书或资格认可，护士可以感受到自己在专业领域的成长和进步，从而增强使命感和荣誉感。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提高护士的责任心和使命感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护士进修在感染控制中的实践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86" r="1788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护士进修期间，深入学习和掌握消毒隔离制度，确保在医疗过程中严格执行。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针对不同病原体和传播途径，采取相应的隔离措施，如接触隔离、飞沫隔离和空气隔离等，有效阻断感染的传播链。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定期对医疗环境、器械、物品等进行全面消毒，确保医疗环境的清洁和安全。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严格执行消毒隔离制度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护士进修期间，系统学习感染防控技术，如手卫生、穿脱防护用品、医疗废物处理等。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在临床实践中，不断练习和提高感染防控技能，确保在紧急情况下能够迅速、准确地采取防控措施。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针对不同类型的感染病例，灵活运用感染防控技术，有效降低医院感染的发生率。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熟练掌握感染防控技术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护士进修期间，积极参加医院组织的感染防控培训，不断更新感染防控知识和技能。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通过培训，了解最新的感染防控理念和技术进展，提高自身的专业素养和综合能力。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将所学的感染防控知识和经验分享给同事和患者，共同提高医院感染防控水平。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积极参与感染防控培训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https://d.book118.com/765234131103011121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2024-09-24T05:22:51.867</cp:lastPrinted>
  <dcterms:created xsi:type="dcterms:W3CDTF">2024-09-23T21:22:51Z</dcterms:created>
  <dcterms:modified xsi:type="dcterms:W3CDTF">2024-09-23T21:22:53Z</dcterms:modified>
</cp:coreProperties>
</file>