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4B04D-942C-419D-8032-CFF53473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9DC76-6DFB-42A3-A3A7-EDB5E858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FACAE-A338-42B2-BA3A-860CD8C6B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2D90D-8DA2-4E5C-BC65-64DBFD0D1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21387-A819-4AF0-8FA6-36D53EF7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899AB2-FE22-4CDF-BBF5-79028FBBD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4A58A-C418-4797-8073-F7922714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6C9DE-1058-47F4-A9A9-8A8C54754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CDC82-0EC9-4BAD-B6DB-C6F6762F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37EE0-47E7-4906-9673-22A6ABE6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32DE1-47A2-4BFF-B7E8-1BDE0BDBC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433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区家庭护理全面讲解\n## 1.社区家庭护理的基本概念与重要性\n### 1.1社区家庭护理的定义与服务范围\n### 1.2社区家庭护理的重要性及其对家庭的影响\n### 1.3社区家庭护理与专业医疗服务的关联与区别\n## 2.社区家庭护理的服务对象与需求分析\n### 2.1社区家庭护理的服务对象类型与特点\n### 2.2社区家庭护理的需求分析与评估方法\n### 2.3针对不同需求的个性化护理计划制定\n## 3.社区家庭护理的服务内容与实施方法\n### 3.1社区家庭护理的基本服务内容与流程\n### 3.2社区家庭护理的实施方法与技巧\n### 3.3社区家庭护理的资源共享与协同合作\n## 4.社区家庭护理的团队建设与管理\n### 4.1社区家庭护理团队的组织架构与角色分工\n### 4.2社区家庭护理团队的专业培训与能力提升\n### 4.3社区家庭护理团队的管理与激励机制\n## 5.社区家庭护理的质量监控与持续改进\n### 5.1社区家庭护理的质量标准与评价体系\n### 5.2社区家庭护理的质量监控与反馈机制\n### 5.3社区家庭护理的持续改进策略与措施\n## 6.社区家庭护理的实践案例与经验分享\n### 6.1成功的社区家庭护理实践案例分析\n### 6.2社区家庭护理的经验教训与改进方向\n### 6.3社区家庭护理的未来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社区家庭护理全面讲解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社区家庭护理的基本概念与重要性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社区家庭护理是一种上门服务形式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为居住在社区的家庭成员提供医疗、康复、心理等多方面的护理服务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服务对象包括老年人、慢性病患者、残疾人等特殊群体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社区家庭护理的服务范围广泛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生活照料：包括饮食、起居、清洁等方面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医疗护理：包括疾病预防、诊断、治疗、康复等方面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心理支持：提供心理咨询、心理疏导、心理康复等服务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社区家庭护理的定义与服务范围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社区家庭护理的重要性及其对家庭的影响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满足了家庭成员的护理需求，提高了生活质量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减轻了家庭成员的照顾负担，提高了家庭幸福感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有助于降低医疗费用，减轻家庭经济负担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社区家庭护理对家庭的影响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提高了家庭成员的健康水平，降低了疾病发生率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促进了家庭成员之间的互动，提高了家庭凝聚力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有助于家庭成员更好地应对突发事件，提高了家庭应变能力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社区家庭护理与专业医疗服务的关联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社区家庭护理是专业医疗服务的重要组成部分，为家庭成员提供全面的护理服务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社区家庭护理与专业医疗服务相互补充，共同满足家庭成员的健康需求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社区家庭护理与专业医疗服务的区别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服务对象：社区家庭护理主要针对家庭成员，而专业医疗服务主要针对患者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服务内容：社区家庭护理涉及生活照料、医疗护理、心理支持等多方面，而专业医疗服务主要以诊断、治疗为主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服务方式：社区家庭护理以上门服务为主，而专业医疗服务以医疗机构就诊为主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社区家庭护理与专业医疗服务的关联与区别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社区家庭护理的服务对象与需求分析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社区家庭护理的服务对象类型与特点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社区家庭护理的服务对象类型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老年人：需要生活照料和医疗护理服务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慢性病患者：需要长期的医疗护理和心理支持服务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残疾人：需要康复训练和心理支持服务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社区家庭护理的服务对象特点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服务对象年龄跨度大，需求多样化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服务对象健康状况参差不齐，需要个性化的护理服务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服务对象家庭环境差异大，需要因地制宜的护理服务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社区家庭护理的需求分析与评估方法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社区家庭护理的需求分析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分析家庭成员的健康状况、生活质量、家庭环境等因素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了解家庭成员的护理需求、期望和满意度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评估家庭成员的护理需求与社区家庭护理资源的匹配程度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采用问卷调查、访谈、观察等多种方法收集信息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运用量表、评估工具对家庭成员的健康状况、生活质量进行评估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结合社区家庭护理资源状况，制定针对性的护理计划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根据服务对象的特点和需求，制定个性化的护理计划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针对老年人的护理计划：注重生活照料、康复训练和健康教育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针对慢性 病患者的护理计划：注重疾病管理、心理支持和生活质量改善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针对残疾人的护理计划：注重康复训练、心理支持和生活技能培训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个性化护理计划的实施与调整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根据家庭成员的反馈和健康状况变化，及时调整护理计划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与家庭成员、专业医疗团队保持沟通，确保护理计划的顺利实施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针对不同需求的个性化护理计划制定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社区家庭护理的服务内容与实施方法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社区家庭护理的基本服务内容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生活照料：包括饮食、起居、清洁等方面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医疗护理：包括疾病预防、诊断、治疗、康复等方面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心理支持：提供心理咨询、心理疏导、心理康复等服务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社区家庭护理的基本服务流程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接访与评估：了解家庭成员的需求和健康状况，进行评估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制定护理计划：根据评估结果，制定个性化的护理计划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实施护理服务：按照护理计划，提供相应的护理服务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监测与调整：根据家庭成员的反馈和健康状况变化，及时调整护理计划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社区家庭护理的基本服务内容与流程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社区家庭护理的实施方法与技巧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上门服务：根据家庭成员的需求，提供上门服务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电话指导：为家庭成员提供远程电话咨询和指导服务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群体活动：组织家庭成员参加健康教育活动，提高健康素养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社区家庭护理的实施技巧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建立良好的沟通渠道，了解家庭成员的需求和期望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注重护理服务的细节，提高服务质量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与家庭成员、专业医疗团队保持良好沟通，确保护理服务的顺利实施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社区家庭护理的资源共享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与医疗机构、康复中心、心理咨询中心等合作，共享资源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建立社区家庭护理信息平台，实现信息的共享和互通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与志愿者组织、社会组织合作，提供人力和资源支持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社区家庭护理的协同合作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与专业医疗团队、志愿者组织、社会组织等建立合作机制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开展健康教育活动，提高家庭成员的健康素养和自我护理能力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定期组织培训和学习，提高社区家庭护理团队的专业能力和服务水平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社区家庭护理的资源共享与协同合作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https://d.book118.com/765234333010011110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社区家庭护理全面讲解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2024-09-15T02:27:33.604</cp:lastPrinted>
  <dcterms:created xsi:type="dcterms:W3CDTF">2024-09-14T18:27:33Z</dcterms:created>
  <dcterms:modified xsi:type="dcterms:W3CDTF">2024-09-14T18:27:35Z</dcterms:modified>
</cp:coreProperties>
</file>