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FFFF7-2265-424A-B664-E4B04B791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7DCBD-E501-4EF9-8A41-FA5C9D8A5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ECA8E-5F5F-4B2B-AE6B-5FFB8A009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679E2-94DE-468A-890F-386653CDE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DC909-30D6-4300-9AAD-E4D7E2686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2B143-CC9C-4ADB-A076-6B8C60F8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BA4B5-B726-4B52-9620-2A4DDD5D3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E62D4-5865-4DBF-8E7C-191C7872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97235-67CE-480E-B426-AC63FD6C0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FE9C7-36CB-4CBF-9115-B2927781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9C1A9-850C-42B5-9147-2EFCB9153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01011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预防传染病的个人卫生习惯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个人卫生习惯的养成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特殊情况下的个人卫生习惯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个人卫生习惯的宣传与教育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了解传染病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56" r="242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传染病具有传染性、流行性、免疫性和地方性等特点，对人类健康造成严重威胁。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传染病是由病原体（如细菌、病毒、真菌等）引起的，能在人与人之间传播的疾病。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食物和水传播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昆虫和动物传播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32" r="173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330" r="123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6410" r="264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通过咳嗽、打喷嚏、说话等方式将病原体传播给他人。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通过直接接触患者或接触被病原体污染的物品，如门把手、电梯按钮等。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食用被病原体污染的食物或饮用水。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如蚊子、苍蝇等昆虫叮咬患者后再叮咬他人，或者动物携带病原体后再接触人类。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611" r="4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由流感病毒引起，症状包括发热、咳嗽、喉咙痛、流鼻涕等。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由麻疹病毒引起，症状包括发热、咳嗽、流鼻涕、红疹等。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由结核分枝杆菌引起，症状包括咳嗽、咳痰、低热、盗汗等。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由疟原虫引起，症状包括寒战、高热、出汗等。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疟疾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个人卫生习惯的重要性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避免接触眼、鼻和口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避免直接用手触摸自己的眼睛、鼻子和嘴巴，尤其是在接触公共物品后。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经常用肥皂和流动水洗手，或使用含有至少60%酒精的手部消毒液，特别是在咳嗽、打喷嚏或准备食物前后。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在公共场合，如公共交通工具上，尽量佩戴口罩，并避免与他人近距离接触。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保持均衡的饮食，摄入足够的维生素、矿物质和蛋白质，以增强身体的抵抗力。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定期进行适量的体育锻炼，增强体质和提高免疫力。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提高自身免疫力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了解并遵守当地的卫生规定和指南，如社交距离、限制集会人数等。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遵守卫生规定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如有不适，如发热、咳嗽等症状，应立即就医，并告知医生自己的旅行史和接触史。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根据当地卫生部门的建议，及时接种必要的疫苗，以预防传染病。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个人卫生与公共卫生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个人卫生习惯的养成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勤洗手是预防传染病的重要措施之一，可以有效减少病毒和细菌在手上的数量，从而降低感染风险。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在接触公共物品、打喷嚏、咳嗽、饭前便后等情况下，应立即用肥皂和流动水洗手至少20秒，并确保手心、手背和手指缝都得到充分清洁。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如果没有肥皂和流动水，可以使用含有至少60%酒精的手部消毒液进行清洁。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848" b="1884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593" r="1159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476" b="5476"/>
          <a:stretch>
            <a:fillRect/>
          </a:stretch>
        </p:blipFill>
        <p:spPr>
          <a:xfrm>
            <a:off x="1099415" y="4686722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https://d.book118.com/765240101122011122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2024-09-25T18:05:07.356</cp:lastPrinted>
  <dcterms:created xsi:type="dcterms:W3CDTF">2024-09-25T10:05:07Z</dcterms:created>
  <dcterms:modified xsi:type="dcterms:W3CDTF">2024-09-25T10:05:09Z</dcterms:modified>
</cp:coreProperties>
</file>